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21"/>
  </p:notesMasterIdLst>
  <p:sldIdLst>
    <p:sldId id="321" r:id="rId5"/>
    <p:sldId id="331" r:id="rId6"/>
    <p:sldId id="333" r:id="rId7"/>
    <p:sldId id="282" r:id="rId8"/>
    <p:sldId id="325" r:id="rId9"/>
    <p:sldId id="316" r:id="rId10"/>
    <p:sldId id="283" r:id="rId11"/>
    <p:sldId id="324" r:id="rId12"/>
    <p:sldId id="323" r:id="rId13"/>
    <p:sldId id="329" r:id="rId14"/>
    <p:sldId id="326" r:id="rId15"/>
    <p:sldId id="284" r:id="rId16"/>
    <p:sldId id="332" r:id="rId17"/>
    <p:sldId id="327" r:id="rId18"/>
    <p:sldId id="336"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C35EA4"/>
          </p15:clr>
        </p15:guide>
        <p15:guide id="6" pos="3840" userDrawn="1">
          <p15:clr>
            <a:srgbClr val="C35E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C0C0"/>
    <a:srgbClr val="F3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B96E6-51DF-7448-9AB6-CAE51E5FEBEB}" v="280" dt="2022-03-21T19:22:23.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6"/>
    <p:restoredTop sz="80204"/>
  </p:normalViewPr>
  <p:slideViewPr>
    <p:cSldViewPr snapToGrid="0" snapToObjects="1">
      <p:cViewPr varScale="1">
        <p:scale>
          <a:sx n="43" d="100"/>
          <a:sy n="43" d="100"/>
        </p:scale>
        <p:origin x="304" y="56"/>
      </p:cViewPr>
      <p:guideLst>
        <p:guide orient="horz" pos="2160"/>
        <p:guide pos="3840"/>
      </p:guideLst>
    </p:cSldViewPr>
  </p:slideViewPr>
  <p:outlineViewPr>
    <p:cViewPr>
      <p:scale>
        <a:sx n="33" d="100"/>
        <a:sy n="33" d="100"/>
      </p:scale>
      <p:origin x="0" y="-654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48301-7AAA-9D4C-9C9C-5A2F43F5F7B2}" type="doc">
      <dgm:prSet loTypeId="urn:microsoft.com/office/officeart/2005/8/layout/venn1" loCatId="relationship" qsTypeId="urn:microsoft.com/office/officeart/2005/8/quickstyle/3d4" qsCatId="3D" csTypeId="urn:microsoft.com/office/officeart/2005/8/colors/accent1_2" csCatId="accent1" phldr="1"/>
      <dgm:spPr/>
      <dgm:t>
        <a:bodyPr/>
        <a:lstStyle/>
        <a:p>
          <a:endParaRPr lang="en-US"/>
        </a:p>
      </dgm:t>
    </dgm:pt>
    <dgm:pt modelId="{B2EA5666-E8F3-F24E-9098-F7B7749C0505}">
      <dgm:prSet custT="1"/>
      <dgm:spPr/>
      <dgm:t>
        <a:bodyPr/>
        <a:lstStyle/>
        <a:p>
          <a:r>
            <a:rPr lang="en-US" sz="1500" dirty="0"/>
            <a:t>Tragic Death of Freddie Gray in 2015 </a:t>
          </a:r>
        </a:p>
      </dgm:t>
    </dgm:pt>
    <dgm:pt modelId="{F5B52828-8637-624F-9301-C59E038DD92A}" type="parTrans" cxnId="{431B80B9-A51B-7D42-83CF-627311F57FD5}">
      <dgm:prSet/>
      <dgm:spPr/>
      <dgm:t>
        <a:bodyPr/>
        <a:lstStyle/>
        <a:p>
          <a:endParaRPr lang="en-US"/>
        </a:p>
      </dgm:t>
    </dgm:pt>
    <dgm:pt modelId="{09191A2B-2974-1643-BAC1-547FA08460A6}" type="sibTrans" cxnId="{431B80B9-A51B-7D42-83CF-627311F57FD5}">
      <dgm:prSet/>
      <dgm:spPr/>
      <dgm:t>
        <a:bodyPr/>
        <a:lstStyle/>
        <a:p>
          <a:endParaRPr lang="en-US"/>
        </a:p>
      </dgm:t>
    </dgm:pt>
    <dgm:pt modelId="{19333822-61E7-964D-8DDE-F22D1A01C95F}">
      <dgm:prSet custT="1"/>
      <dgm:spPr/>
      <dgm:t>
        <a:bodyPr/>
        <a:lstStyle/>
        <a:p>
          <a:r>
            <a:rPr lang="en-US" sz="1500" dirty="0"/>
            <a:t>Silence </a:t>
          </a:r>
        </a:p>
      </dgm:t>
    </dgm:pt>
    <dgm:pt modelId="{CCA905C9-BB06-5742-8A65-99DE80189294}" type="parTrans" cxnId="{4C4A0E7E-A05E-C949-8742-65C1EB94DD60}">
      <dgm:prSet/>
      <dgm:spPr/>
      <dgm:t>
        <a:bodyPr/>
        <a:lstStyle/>
        <a:p>
          <a:endParaRPr lang="en-US"/>
        </a:p>
      </dgm:t>
    </dgm:pt>
    <dgm:pt modelId="{B5D331FE-9D7F-6643-AA73-EE9929C71D5C}" type="sibTrans" cxnId="{4C4A0E7E-A05E-C949-8742-65C1EB94DD60}">
      <dgm:prSet/>
      <dgm:spPr/>
      <dgm:t>
        <a:bodyPr/>
        <a:lstStyle/>
        <a:p>
          <a:endParaRPr lang="en-US"/>
        </a:p>
      </dgm:t>
    </dgm:pt>
    <dgm:pt modelId="{258D787D-4BE3-E940-A86A-AA803DD256AF}">
      <dgm:prSet custT="1"/>
      <dgm:spPr/>
      <dgm:t>
        <a:bodyPr/>
        <a:lstStyle/>
        <a:p>
          <a:r>
            <a:rPr lang="en-US" sz="1500" dirty="0"/>
            <a:t>Lack of Representation </a:t>
          </a:r>
        </a:p>
      </dgm:t>
    </dgm:pt>
    <dgm:pt modelId="{0D66BC9C-B78C-8B4E-A618-460620C2971F}" type="parTrans" cxnId="{A767893F-AA23-3448-B299-DD72993A79D1}">
      <dgm:prSet/>
      <dgm:spPr/>
      <dgm:t>
        <a:bodyPr/>
        <a:lstStyle/>
        <a:p>
          <a:endParaRPr lang="en-US"/>
        </a:p>
      </dgm:t>
    </dgm:pt>
    <dgm:pt modelId="{244E152B-3C6F-3A46-A58E-057B8814B2DC}" type="sibTrans" cxnId="{A767893F-AA23-3448-B299-DD72993A79D1}">
      <dgm:prSet/>
      <dgm:spPr/>
      <dgm:t>
        <a:bodyPr/>
        <a:lstStyle/>
        <a:p>
          <a:endParaRPr lang="en-US"/>
        </a:p>
      </dgm:t>
    </dgm:pt>
    <dgm:pt modelId="{7F9D784F-E51E-914A-9E39-7382FF9FA72D}">
      <dgm:prSet custT="1"/>
      <dgm:spPr/>
      <dgm:t>
        <a:bodyPr/>
        <a:lstStyle/>
        <a:p>
          <a:r>
            <a:rPr lang="en-US" sz="1500" dirty="0"/>
            <a:t>Fear</a:t>
          </a:r>
        </a:p>
      </dgm:t>
    </dgm:pt>
    <dgm:pt modelId="{E3B4C495-3B5B-6F45-832F-52F8ADED9C70}" type="parTrans" cxnId="{C60CE3C3-AB26-064F-8626-FA619706AE99}">
      <dgm:prSet/>
      <dgm:spPr/>
      <dgm:t>
        <a:bodyPr/>
        <a:lstStyle/>
        <a:p>
          <a:endParaRPr lang="en-US"/>
        </a:p>
      </dgm:t>
    </dgm:pt>
    <dgm:pt modelId="{86C78C93-8704-FD44-815E-CABBE8F935A1}" type="sibTrans" cxnId="{C60CE3C3-AB26-064F-8626-FA619706AE99}">
      <dgm:prSet/>
      <dgm:spPr/>
      <dgm:t>
        <a:bodyPr/>
        <a:lstStyle/>
        <a:p>
          <a:endParaRPr lang="en-US"/>
        </a:p>
      </dgm:t>
    </dgm:pt>
    <dgm:pt modelId="{0237836D-6A22-8D40-AAC5-33355CEFFCC6}">
      <dgm:prSet custT="1"/>
      <dgm:spPr/>
      <dgm:t>
        <a:bodyPr/>
        <a:lstStyle/>
        <a:p>
          <a:r>
            <a:rPr lang="en-US" sz="1500" dirty="0"/>
            <a:t>Desire to Grow </a:t>
          </a:r>
        </a:p>
      </dgm:t>
    </dgm:pt>
    <dgm:pt modelId="{1D239B04-6D95-FC4C-8AE4-9BD410BC73A9}" type="parTrans" cxnId="{CBF258EC-53E8-2744-9A55-BF0745B5C3AC}">
      <dgm:prSet/>
      <dgm:spPr/>
      <dgm:t>
        <a:bodyPr/>
        <a:lstStyle/>
        <a:p>
          <a:endParaRPr lang="en-US"/>
        </a:p>
      </dgm:t>
    </dgm:pt>
    <dgm:pt modelId="{4E719555-87A3-2A46-BB31-53DC1F3D1DB6}" type="sibTrans" cxnId="{CBF258EC-53E8-2744-9A55-BF0745B5C3AC}">
      <dgm:prSet/>
      <dgm:spPr/>
      <dgm:t>
        <a:bodyPr/>
        <a:lstStyle/>
        <a:p>
          <a:endParaRPr lang="en-US"/>
        </a:p>
      </dgm:t>
    </dgm:pt>
    <dgm:pt modelId="{B0AEC3A7-4A5D-5D43-900E-55BAE9573109}">
      <dgm:prSet custT="1"/>
      <dgm:spPr/>
      <dgm:t>
        <a:bodyPr/>
        <a:lstStyle/>
        <a:p>
          <a:r>
            <a:rPr lang="en-US" sz="1500" dirty="0"/>
            <a:t>Sadness </a:t>
          </a:r>
        </a:p>
      </dgm:t>
    </dgm:pt>
    <dgm:pt modelId="{0FEA3897-7CDD-2048-A40F-452C0A02CE5A}" type="parTrans" cxnId="{CCF1EE68-9BA1-6144-84E3-52AFCF971999}">
      <dgm:prSet/>
      <dgm:spPr/>
      <dgm:t>
        <a:bodyPr/>
        <a:lstStyle/>
        <a:p>
          <a:endParaRPr lang="en-US"/>
        </a:p>
      </dgm:t>
    </dgm:pt>
    <dgm:pt modelId="{0CECE469-C33A-6B49-90F6-1FBA43FE0822}" type="sibTrans" cxnId="{CCF1EE68-9BA1-6144-84E3-52AFCF971999}">
      <dgm:prSet/>
      <dgm:spPr/>
      <dgm:t>
        <a:bodyPr/>
        <a:lstStyle/>
        <a:p>
          <a:endParaRPr lang="en-US"/>
        </a:p>
      </dgm:t>
    </dgm:pt>
    <dgm:pt modelId="{080BEAF4-5DE9-204D-8018-113F7664E742}" type="pres">
      <dgm:prSet presAssocID="{CAB48301-7AAA-9D4C-9C9C-5A2F43F5F7B2}" presName="compositeShape" presStyleCnt="0">
        <dgm:presLayoutVars>
          <dgm:chMax val="7"/>
          <dgm:dir/>
          <dgm:resizeHandles val="exact"/>
        </dgm:presLayoutVars>
      </dgm:prSet>
      <dgm:spPr/>
      <dgm:t>
        <a:bodyPr/>
        <a:lstStyle/>
        <a:p>
          <a:endParaRPr lang="en-US"/>
        </a:p>
      </dgm:t>
    </dgm:pt>
    <dgm:pt modelId="{0B807592-97B3-E54B-BA5F-D73D1C26DA06}" type="pres">
      <dgm:prSet presAssocID="{B2EA5666-E8F3-F24E-9098-F7B7749C0505}" presName="circ1" presStyleLbl="vennNode1" presStyleIdx="0" presStyleCnt="6"/>
      <dgm:spPr/>
    </dgm:pt>
    <dgm:pt modelId="{A1344E34-A940-684A-9690-37D34B155F62}" type="pres">
      <dgm:prSet presAssocID="{B2EA5666-E8F3-F24E-9098-F7B7749C0505}" presName="circ1Tx" presStyleLbl="revTx" presStyleIdx="0" presStyleCnt="0">
        <dgm:presLayoutVars>
          <dgm:chMax val="0"/>
          <dgm:chPref val="0"/>
          <dgm:bulletEnabled val="1"/>
        </dgm:presLayoutVars>
      </dgm:prSet>
      <dgm:spPr/>
      <dgm:t>
        <a:bodyPr/>
        <a:lstStyle/>
        <a:p>
          <a:endParaRPr lang="en-US"/>
        </a:p>
      </dgm:t>
    </dgm:pt>
    <dgm:pt modelId="{6BA7CC5D-4BFE-224D-9C3E-3CE2C3DFFEE7}" type="pres">
      <dgm:prSet presAssocID="{19333822-61E7-964D-8DDE-F22D1A01C95F}" presName="circ2" presStyleLbl="vennNode1" presStyleIdx="1" presStyleCnt="6"/>
      <dgm:spPr/>
    </dgm:pt>
    <dgm:pt modelId="{D0D1D050-250F-2D44-A6AC-FA9EC46AD8BF}" type="pres">
      <dgm:prSet presAssocID="{19333822-61E7-964D-8DDE-F22D1A01C95F}" presName="circ2Tx" presStyleLbl="revTx" presStyleIdx="0" presStyleCnt="0">
        <dgm:presLayoutVars>
          <dgm:chMax val="0"/>
          <dgm:chPref val="0"/>
          <dgm:bulletEnabled val="1"/>
        </dgm:presLayoutVars>
      </dgm:prSet>
      <dgm:spPr/>
      <dgm:t>
        <a:bodyPr/>
        <a:lstStyle/>
        <a:p>
          <a:endParaRPr lang="en-US"/>
        </a:p>
      </dgm:t>
    </dgm:pt>
    <dgm:pt modelId="{E3568DA5-8468-0648-93CD-9ED35F37E93C}" type="pres">
      <dgm:prSet presAssocID="{258D787D-4BE3-E940-A86A-AA803DD256AF}" presName="circ3" presStyleLbl="vennNode1" presStyleIdx="2" presStyleCnt="6"/>
      <dgm:spPr/>
    </dgm:pt>
    <dgm:pt modelId="{B3220562-200C-9045-8C0B-A2A6CD4CEB85}" type="pres">
      <dgm:prSet presAssocID="{258D787D-4BE3-E940-A86A-AA803DD256AF}" presName="circ3Tx" presStyleLbl="revTx" presStyleIdx="0" presStyleCnt="0">
        <dgm:presLayoutVars>
          <dgm:chMax val="0"/>
          <dgm:chPref val="0"/>
          <dgm:bulletEnabled val="1"/>
        </dgm:presLayoutVars>
      </dgm:prSet>
      <dgm:spPr/>
      <dgm:t>
        <a:bodyPr/>
        <a:lstStyle/>
        <a:p>
          <a:endParaRPr lang="en-US"/>
        </a:p>
      </dgm:t>
    </dgm:pt>
    <dgm:pt modelId="{5E982B40-001C-F042-866E-1D35379F2EBB}" type="pres">
      <dgm:prSet presAssocID="{7F9D784F-E51E-914A-9E39-7382FF9FA72D}" presName="circ4" presStyleLbl="vennNode1" presStyleIdx="3" presStyleCnt="6"/>
      <dgm:spPr/>
    </dgm:pt>
    <dgm:pt modelId="{D7CC0DD6-6BCE-C943-8DD2-BC06E9575BF6}" type="pres">
      <dgm:prSet presAssocID="{7F9D784F-E51E-914A-9E39-7382FF9FA72D}" presName="circ4Tx" presStyleLbl="revTx" presStyleIdx="0" presStyleCnt="0">
        <dgm:presLayoutVars>
          <dgm:chMax val="0"/>
          <dgm:chPref val="0"/>
          <dgm:bulletEnabled val="1"/>
        </dgm:presLayoutVars>
      </dgm:prSet>
      <dgm:spPr/>
      <dgm:t>
        <a:bodyPr/>
        <a:lstStyle/>
        <a:p>
          <a:endParaRPr lang="en-US"/>
        </a:p>
      </dgm:t>
    </dgm:pt>
    <dgm:pt modelId="{E9B9528C-2342-B841-94EF-F354C2C70D24}" type="pres">
      <dgm:prSet presAssocID="{0237836D-6A22-8D40-AAC5-33355CEFFCC6}" presName="circ5" presStyleLbl="vennNode1" presStyleIdx="4" presStyleCnt="6"/>
      <dgm:spPr/>
    </dgm:pt>
    <dgm:pt modelId="{3219079C-8D1D-2F48-94AB-2C980EB6D9F4}" type="pres">
      <dgm:prSet presAssocID="{0237836D-6A22-8D40-AAC5-33355CEFFCC6}" presName="circ5Tx" presStyleLbl="revTx" presStyleIdx="0" presStyleCnt="0">
        <dgm:presLayoutVars>
          <dgm:chMax val="0"/>
          <dgm:chPref val="0"/>
          <dgm:bulletEnabled val="1"/>
        </dgm:presLayoutVars>
      </dgm:prSet>
      <dgm:spPr/>
      <dgm:t>
        <a:bodyPr/>
        <a:lstStyle/>
        <a:p>
          <a:endParaRPr lang="en-US"/>
        </a:p>
      </dgm:t>
    </dgm:pt>
    <dgm:pt modelId="{994B4802-FB5B-214F-A8A7-4597A4046A7F}" type="pres">
      <dgm:prSet presAssocID="{B0AEC3A7-4A5D-5D43-900E-55BAE9573109}" presName="circ6" presStyleLbl="vennNode1" presStyleIdx="5" presStyleCnt="6"/>
      <dgm:spPr/>
    </dgm:pt>
    <dgm:pt modelId="{D17D07BA-93C3-C44A-9B7A-1D2621D8BBCF}" type="pres">
      <dgm:prSet presAssocID="{B0AEC3A7-4A5D-5D43-900E-55BAE9573109}" presName="circ6Tx" presStyleLbl="revTx" presStyleIdx="0" presStyleCnt="0">
        <dgm:presLayoutVars>
          <dgm:chMax val="0"/>
          <dgm:chPref val="0"/>
          <dgm:bulletEnabled val="1"/>
        </dgm:presLayoutVars>
      </dgm:prSet>
      <dgm:spPr/>
      <dgm:t>
        <a:bodyPr/>
        <a:lstStyle/>
        <a:p>
          <a:endParaRPr lang="en-US"/>
        </a:p>
      </dgm:t>
    </dgm:pt>
  </dgm:ptLst>
  <dgm:cxnLst>
    <dgm:cxn modelId="{4C4A0E7E-A05E-C949-8742-65C1EB94DD60}" srcId="{CAB48301-7AAA-9D4C-9C9C-5A2F43F5F7B2}" destId="{19333822-61E7-964D-8DDE-F22D1A01C95F}" srcOrd="1" destOrd="0" parTransId="{CCA905C9-BB06-5742-8A65-99DE80189294}" sibTransId="{B5D331FE-9D7F-6643-AA73-EE9929C71D5C}"/>
    <dgm:cxn modelId="{CBF258EC-53E8-2744-9A55-BF0745B5C3AC}" srcId="{CAB48301-7AAA-9D4C-9C9C-5A2F43F5F7B2}" destId="{0237836D-6A22-8D40-AAC5-33355CEFFCC6}" srcOrd="4" destOrd="0" parTransId="{1D239B04-6D95-FC4C-8AE4-9BD410BC73A9}" sibTransId="{4E719555-87A3-2A46-BB31-53DC1F3D1DB6}"/>
    <dgm:cxn modelId="{9729C03B-ACE2-B34C-A018-20C99551C1D7}" type="presOf" srcId="{CAB48301-7AAA-9D4C-9C9C-5A2F43F5F7B2}" destId="{080BEAF4-5DE9-204D-8018-113F7664E742}" srcOrd="0" destOrd="0" presId="urn:microsoft.com/office/officeart/2005/8/layout/venn1"/>
    <dgm:cxn modelId="{0A10E45F-98EE-0541-BC75-58BC33C454EA}" type="presOf" srcId="{258D787D-4BE3-E940-A86A-AA803DD256AF}" destId="{B3220562-200C-9045-8C0B-A2A6CD4CEB85}" srcOrd="0" destOrd="0" presId="urn:microsoft.com/office/officeart/2005/8/layout/venn1"/>
    <dgm:cxn modelId="{C60CE3C3-AB26-064F-8626-FA619706AE99}" srcId="{CAB48301-7AAA-9D4C-9C9C-5A2F43F5F7B2}" destId="{7F9D784F-E51E-914A-9E39-7382FF9FA72D}" srcOrd="3" destOrd="0" parTransId="{E3B4C495-3B5B-6F45-832F-52F8ADED9C70}" sibTransId="{86C78C93-8704-FD44-815E-CABBE8F935A1}"/>
    <dgm:cxn modelId="{A3590D53-CD74-B34F-B387-0172AFCE747C}" type="presOf" srcId="{0237836D-6A22-8D40-AAC5-33355CEFFCC6}" destId="{3219079C-8D1D-2F48-94AB-2C980EB6D9F4}" srcOrd="0" destOrd="0" presId="urn:microsoft.com/office/officeart/2005/8/layout/venn1"/>
    <dgm:cxn modelId="{E12D435C-BFB0-664C-985A-66276DB1EBA2}" type="presOf" srcId="{7F9D784F-E51E-914A-9E39-7382FF9FA72D}" destId="{D7CC0DD6-6BCE-C943-8DD2-BC06E9575BF6}" srcOrd="0" destOrd="0" presId="urn:microsoft.com/office/officeart/2005/8/layout/venn1"/>
    <dgm:cxn modelId="{431B80B9-A51B-7D42-83CF-627311F57FD5}" srcId="{CAB48301-7AAA-9D4C-9C9C-5A2F43F5F7B2}" destId="{B2EA5666-E8F3-F24E-9098-F7B7749C0505}" srcOrd="0" destOrd="0" parTransId="{F5B52828-8637-624F-9301-C59E038DD92A}" sibTransId="{09191A2B-2974-1643-BAC1-547FA08460A6}"/>
    <dgm:cxn modelId="{45889190-8A37-A244-9511-B2E527967A52}" type="presOf" srcId="{19333822-61E7-964D-8DDE-F22D1A01C95F}" destId="{D0D1D050-250F-2D44-A6AC-FA9EC46AD8BF}" srcOrd="0" destOrd="0" presId="urn:microsoft.com/office/officeart/2005/8/layout/venn1"/>
    <dgm:cxn modelId="{A767893F-AA23-3448-B299-DD72993A79D1}" srcId="{CAB48301-7AAA-9D4C-9C9C-5A2F43F5F7B2}" destId="{258D787D-4BE3-E940-A86A-AA803DD256AF}" srcOrd="2" destOrd="0" parTransId="{0D66BC9C-B78C-8B4E-A618-460620C2971F}" sibTransId="{244E152B-3C6F-3A46-A58E-057B8814B2DC}"/>
    <dgm:cxn modelId="{CCF1EE68-9BA1-6144-84E3-52AFCF971999}" srcId="{CAB48301-7AAA-9D4C-9C9C-5A2F43F5F7B2}" destId="{B0AEC3A7-4A5D-5D43-900E-55BAE9573109}" srcOrd="5" destOrd="0" parTransId="{0FEA3897-7CDD-2048-A40F-452C0A02CE5A}" sibTransId="{0CECE469-C33A-6B49-90F6-1FBA43FE0822}"/>
    <dgm:cxn modelId="{C18E5642-159C-F74C-B8CF-EA97C7DD53EF}" type="presOf" srcId="{B2EA5666-E8F3-F24E-9098-F7B7749C0505}" destId="{A1344E34-A940-684A-9690-37D34B155F62}" srcOrd="0" destOrd="0" presId="urn:microsoft.com/office/officeart/2005/8/layout/venn1"/>
    <dgm:cxn modelId="{B8F55B17-D123-5F45-B913-E39F6031BDF3}" type="presOf" srcId="{B0AEC3A7-4A5D-5D43-900E-55BAE9573109}" destId="{D17D07BA-93C3-C44A-9B7A-1D2621D8BBCF}" srcOrd="0" destOrd="0" presId="urn:microsoft.com/office/officeart/2005/8/layout/venn1"/>
    <dgm:cxn modelId="{97745D26-B700-E34F-84E1-7F11F02C1560}" type="presParOf" srcId="{080BEAF4-5DE9-204D-8018-113F7664E742}" destId="{0B807592-97B3-E54B-BA5F-D73D1C26DA06}" srcOrd="0" destOrd="0" presId="urn:microsoft.com/office/officeart/2005/8/layout/venn1"/>
    <dgm:cxn modelId="{D2FC0D87-60E6-4347-BF9B-7DF556D5B17E}" type="presParOf" srcId="{080BEAF4-5DE9-204D-8018-113F7664E742}" destId="{A1344E34-A940-684A-9690-37D34B155F62}" srcOrd="1" destOrd="0" presId="urn:microsoft.com/office/officeart/2005/8/layout/venn1"/>
    <dgm:cxn modelId="{BB123396-6230-2F4F-8CD1-A27A37213288}" type="presParOf" srcId="{080BEAF4-5DE9-204D-8018-113F7664E742}" destId="{6BA7CC5D-4BFE-224D-9C3E-3CE2C3DFFEE7}" srcOrd="2" destOrd="0" presId="urn:microsoft.com/office/officeart/2005/8/layout/venn1"/>
    <dgm:cxn modelId="{0CF1669B-0CA7-8E41-A897-5DCD0A45E825}" type="presParOf" srcId="{080BEAF4-5DE9-204D-8018-113F7664E742}" destId="{D0D1D050-250F-2D44-A6AC-FA9EC46AD8BF}" srcOrd="3" destOrd="0" presId="urn:microsoft.com/office/officeart/2005/8/layout/venn1"/>
    <dgm:cxn modelId="{94EC668A-F3B9-174A-9ECE-E7A1FEC41FF6}" type="presParOf" srcId="{080BEAF4-5DE9-204D-8018-113F7664E742}" destId="{E3568DA5-8468-0648-93CD-9ED35F37E93C}" srcOrd="4" destOrd="0" presId="urn:microsoft.com/office/officeart/2005/8/layout/venn1"/>
    <dgm:cxn modelId="{03E3F0EE-21AE-3F4C-98B8-0738F8D919D4}" type="presParOf" srcId="{080BEAF4-5DE9-204D-8018-113F7664E742}" destId="{B3220562-200C-9045-8C0B-A2A6CD4CEB85}" srcOrd="5" destOrd="0" presId="urn:microsoft.com/office/officeart/2005/8/layout/venn1"/>
    <dgm:cxn modelId="{D6253359-2FF4-9144-8D62-8CA8842726FE}" type="presParOf" srcId="{080BEAF4-5DE9-204D-8018-113F7664E742}" destId="{5E982B40-001C-F042-866E-1D35379F2EBB}" srcOrd="6" destOrd="0" presId="urn:microsoft.com/office/officeart/2005/8/layout/venn1"/>
    <dgm:cxn modelId="{1D4D2A79-A315-FF4C-8CE8-FA1659EC5BB5}" type="presParOf" srcId="{080BEAF4-5DE9-204D-8018-113F7664E742}" destId="{D7CC0DD6-6BCE-C943-8DD2-BC06E9575BF6}" srcOrd="7" destOrd="0" presId="urn:microsoft.com/office/officeart/2005/8/layout/venn1"/>
    <dgm:cxn modelId="{39A47985-BEF8-8641-929C-4F12AE76EEFF}" type="presParOf" srcId="{080BEAF4-5DE9-204D-8018-113F7664E742}" destId="{E9B9528C-2342-B841-94EF-F354C2C70D24}" srcOrd="8" destOrd="0" presId="urn:microsoft.com/office/officeart/2005/8/layout/venn1"/>
    <dgm:cxn modelId="{D0EDF199-BEDC-CC45-B547-E4672E51BB35}" type="presParOf" srcId="{080BEAF4-5DE9-204D-8018-113F7664E742}" destId="{3219079C-8D1D-2F48-94AB-2C980EB6D9F4}" srcOrd="9" destOrd="0" presId="urn:microsoft.com/office/officeart/2005/8/layout/venn1"/>
    <dgm:cxn modelId="{DE0A302D-2775-8C42-831B-6B5726B08AA1}" type="presParOf" srcId="{080BEAF4-5DE9-204D-8018-113F7664E742}" destId="{994B4802-FB5B-214F-A8A7-4597A4046A7F}" srcOrd="10" destOrd="0" presId="urn:microsoft.com/office/officeart/2005/8/layout/venn1"/>
    <dgm:cxn modelId="{F565DFA1-3211-284D-9D24-EF150E28625E}" type="presParOf" srcId="{080BEAF4-5DE9-204D-8018-113F7664E742}" destId="{D17D07BA-93C3-C44A-9B7A-1D2621D8BBCF}"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17B8C2-45A3-8E4C-87D8-AF594FD79BF7}" type="doc">
      <dgm:prSet loTypeId="urn:microsoft.com/office/officeart/2009/3/layout/PhasedProcess" loCatId="relationship" qsTypeId="urn:microsoft.com/office/officeart/2005/8/quickstyle/simple1" qsCatId="simple" csTypeId="urn:microsoft.com/office/officeart/2005/8/colors/accent1_2" csCatId="accent1" phldr="1"/>
      <dgm:spPr/>
      <dgm:t>
        <a:bodyPr/>
        <a:lstStyle/>
        <a:p>
          <a:endParaRPr lang="en-US"/>
        </a:p>
      </dgm:t>
    </dgm:pt>
    <dgm:pt modelId="{B4D0C734-B189-674F-AAC4-8412D279A5CE}">
      <dgm:prSet/>
      <dgm:spPr/>
      <dgm:t>
        <a:bodyPr/>
        <a:lstStyle/>
        <a:p>
          <a:r>
            <a:rPr lang="en-US" dirty="0"/>
            <a:t>Distrust of systems and institutions’</a:t>
          </a:r>
        </a:p>
      </dgm:t>
    </dgm:pt>
    <dgm:pt modelId="{7C070E01-E423-9549-ADEA-0BDF6DBF7F9F}" type="parTrans" cxnId="{21CEC05F-3E1C-BC41-BFE6-5B9E4A7CC11E}">
      <dgm:prSet/>
      <dgm:spPr/>
      <dgm:t>
        <a:bodyPr/>
        <a:lstStyle/>
        <a:p>
          <a:endParaRPr lang="en-US"/>
        </a:p>
      </dgm:t>
    </dgm:pt>
    <dgm:pt modelId="{CCB983FD-1851-D94D-BC0F-01F93FA7DC03}" type="sibTrans" cxnId="{21CEC05F-3E1C-BC41-BFE6-5B9E4A7CC11E}">
      <dgm:prSet/>
      <dgm:spPr/>
      <dgm:t>
        <a:bodyPr/>
        <a:lstStyle/>
        <a:p>
          <a:endParaRPr lang="en-US"/>
        </a:p>
      </dgm:t>
    </dgm:pt>
    <dgm:pt modelId="{87C1C6FC-61B2-6B48-B72C-D681B75772E3}">
      <dgm:prSet/>
      <dgm:spPr/>
      <dgm:t>
        <a:bodyPr/>
        <a:lstStyle/>
        <a:p>
          <a:r>
            <a:rPr lang="en-US"/>
            <a:t>For some the focus on these issues in the workplace was welcome, for others received with skepticism  </a:t>
          </a:r>
        </a:p>
      </dgm:t>
    </dgm:pt>
    <dgm:pt modelId="{46918883-D4CA-2D44-AAE5-AE1FABC44A2A}" type="parTrans" cxnId="{5A27FA1C-4630-AC40-9598-0572E6D30DF1}">
      <dgm:prSet/>
      <dgm:spPr/>
      <dgm:t>
        <a:bodyPr/>
        <a:lstStyle/>
        <a:p>
          <a:endParaRPr lang="en-US"/>
        </a:p>
      </dgm:t>
    </dgm:pt>
    <dgm:pt modelId="{542E8F69-5473-3940-90AB-FDED13D2757C}" type="sibTrans" cxnId="{5A27FA1C-4630-AC40-9598-0572E6D30DF1}">
      <dgm:prSet/>
      <dgm:spPr/>
      <dgm:t>
        <a:bodyPr/>
        <a:lstStyle/>
        <a:p>
          <a:endParaRPr lang="en-US"/>
        </a:p>
      </dgm:t>
    </dgm:pt>
    <dgm:pt modelId="{BDB9DD0A-7748-EC4F-AA60-6731429B7D68}">
      <dgm:prSet/>
      <dgm:spPr/>
      <dgm:t>
        <a:bodyPr/>
        <a:lstStyle/>
        <a:p>
          <a:r>
            <a:rPr lang="en-US" dirty="0"/>
            <a:t>Long-term commitment</a:t>
          </a:r>
        </a:p>
      </dgm:t>
    </dgm:pt>
    <dgm:pt modelId="{00DF47DF-5C0A-BD40-B68A-6C35CC1D9162}" type="parTrans" cxnId="{12D8BDC9-36CE-714E-BC08-70E83E71E133}">
      <dgm:prSet/>
      <dgm:spPr/>
      <dgm:t>
        <a:bodyPr/>
        <a:lstStyle/>
        <a:p>
          <a:endParaRPr lang="en-US"/>
        </a:p>
      </dgm:t>
    </dgm:pt>
    <dgm:pt modelId="{B545AC3E-3052-5248-8BA4-373217832EBD}" type="sibTrans" cxnId="{12D8BDC9-36CE-714E-BC08-70E83E71E133}">
      <dgm:prSet/>
      <dgm:spPr/>
      <dgm:t>
        <a:bodyPr/>
        <a:lstStyle/>
        <a:p>
          <a:endParaRPr lang="en-US"/>
        </a:p>
      </dgm:t>
    </dgm:pt>
    <dgm:pt modelId="{CFBE3A50-78C6-3844-87B7-23C1B77E58AE}">
      <dgm:prSet/>
      <dgm:spPr/>
      <dgm:t>
        <a:bodyPr/>
        <a:lstStyle/>
        <a:p>
          <a:r>
            <a:rPr lang="en-US" dirty="0"/>
            <a:t>How will my speaking up affect me beyond this moment?</a:t>
          </a:r>
        </a:p>
      </dgm:t>
    </dgm:pt>
    <dgm:pt modelId="{392E0EEA-3BA1-014F-8F7F-73579C66F880}" type="parTrans" cxnId="{688B151F-B21A-6748-9509-C386F8B0F236}">
      <dgm:prSet/>
      <dgm:spPr/>
      <dgm:t>
        <a:bodyPr/>
        <a:lstStyle/>
        <a:p>
          <a:endParaRPr lang="en-US"/>
        </a:p>
      </dgm:t>
    </dgm:pt>
    <dgm:pt modelId="{5A221A66-96DF-7449-97B3-6AADE89690BA}" type="sibTrans" cxnId="{688B151F-B21A-6748-9509-C386F8B0F236}">
      <dgm:prSet/>
      <dgm:spPr/>
      <dgm:t>
        <a:bodyPr/>
        <a:lstStyle/>
        <a:p>
          <a:endParaRPr lang="en-US"/>
        </a:p>
      </dgm:t>
    </dgm:pt>
    <dgm:pt modelId="{F5F20BC0-1D5D-0E40-9CAE-DDCA7C8417B4}">
      <dgm:prSet/>
      <dgm:spPr/>
      <dgm:t>
        <a:bodyPr/>
        <a:lstStyle/>
        <a:p>
          <a:r>
            <a:rPr lang="en-US" dirty="0"/>
            <a:t>#</a:t>
          </a:r>
          <a:r>
            <a:rPr lang="en-US" dirty="0" err="1"/>
            <a:t>Metoo</a:t>
          </a:r>
          <a:r>
            <a:rPr lang="en-US" dirty="0"/>
            <a:t> movement </a:t>
          </a:r>
        </a:p>
      </dgm:t>
    </dgm:pt>
    <dgm:pt modelId="{4E99BE99-3166-374F-8355-D009EF2CEA59}" type="parTrans" cxnId="{DA1F7DAE-2F10-B742-899C-006BEA3530CE}">
      <dgm:prSet/>
      <dgm:spPr/>
      <dgm:t>
        <a:bodyPr/>
        <a:lstStyle/>
        <a:p>
          <a:endParaRPr lang="en-US"/>
        </a:p>
      </dgm:t>
    </dgm:pt>
    <dgm:pt modelId="{52B9C8D5-DBEE-854C-8E54-911FC26FED3F}" type="sibTrans" cxnId="{DA1F7DAE-2F10-B742-899C-006BEA3530CE}">
      <dgm:prSet/>
      <dgm:spPr/>
      <dgm:t>
        <a:bodyPr/>
        <a:lstStyle/>
        <a:p>
          <a:endParaRPr lang="en-US"/>
        </a:p>
      </dgm:t>
    </dgm:pt>
    <dgm:pt modelId="{94C955F8-E19B-3740-B17A-9718EB3A8C1E}">
      <dgm:prSet/>
      <dgm:spPr/>
      <dgm:t>
        <a:bodyPr/>
        <a:lstStyle/>
        <a:p>
          <a:r>
            <a:rPr lang="en-US" dirty="0"/>
            <a:t>Emotional, financial, professional stock of speak up</a:t>
          </a:r>
        </a:p>
      </dgm:t>
    </dgm:pt>
    <dgm:pt modelId="{132B4C70-BA0B-F74A-919F-A63192215A1F}" type="parTrans" cxnId="{77015E98-C408-2948-B4BB-E6933ABB71CD}">
      <dgm:prSet/>
      <dgm:spPr/>
      <dgm:t>
        <a:bodyPr/>
        <a:lstStyle/>
        <a:p>
          <a:endParaRPr lang="en-US"/>
        </a:p>
      </dgm:t>
    </dgm:pt>
    <dgm:pt modelId="{4238755A-644A-1F48-BCFD-791F69066BC6}" type="sibTrans" cxnId="{77015E98-C408-2948-B4BB-E6933ABB71CD}">
      <dgm:prSet/>
      <dgm:spPr/>
      <dgm:t>
        <a:bodyPr/>
        <a:lstStyle/>
        <a:p>
          <a:endParaRPr lang="en-US"/>
        </a:p>
      </dgm:t>
    </dgm:pt>
    <dgm:pt modelId="{CA746978-B61B-934A-8890-5C068E532C4A}">
      <dgm:prSet custT="1"/>
      <dgm:spPr/>
      <dgm:t>
        <a:bodyPr/>
        <a:lstStyle/>
        <a:p>
          <a:r>
            <a:rPr lang="en-US" sz="1400" dirty="0"/>
            <a:t>Events of 2020</a:t>
          </a:r>
        </a:p>
      </dgm:t>
    </dgm:pt>
    <dgm:pt modelId="{F935062F-EDB1-C14D-8867-2E622BD45770}" type="parTrans" cxnId="{69089FA4-11C1-8847-AB59-A12529CF99AB}">
      <dgm:prSet/>
      <dgm:spPr/>
      <dgm:t>
        <a:bodyPr/>
        <a:lstStyle/>
        <a:p>
          <a:endParaRPr lang="en-US"/>
        </a:p>
      </dgm:t>
    </dgm:pt>
    <dgm:pt modelId="{0506D9E7-F239-D649-808E-8EA3047AFF18}" type="sibTrans" cxnId="{69089FA4-11C1-8847-AB59-A12529CF99AB}">
      <dgm:prSet/>
      <dgm:spPr/>
      <dgm:t>
        <a:bodyPr/>
        <a:lstStyle/>
        <a:p>
          <a:endParaRPr lang="en-US"/>
        </a:p>
      </dgm:t>
    </dgm:pt>
    <dgm:pt modelId="{D9D3303F-9FE4-B74E-A5A5-3373BCAE855D}" type="pres">
      <dgm:prSet presAssocID="{7517B8C2-45A3-8E4C-87D8-AF594FD79BF7}" presName="Name0" presStyleCnt="0">
        <dgm:presLayoutVars>
          <dgm:chMax val="3"/>
          <dgm:chPref val="3"/>
          <dgm:bulletEnabled val="1"/>
          <dgm:dir/>
          <dgm:animLvl val="lvl"/>
        </dgm:presLayoutVars>
      </dgm:prSet>
      <dgm:spPr/>
      <dgm:t>
        <a:bodyPr/>
        <a:lstStyle/>
        <a:p>
          <a:endParaRPr lang="en-US"/>
        </a:p>
      </dgm:t>
    </dgm:pt>
    <dgm:pt modelId="{59AEA675-4EA9-C749-A362-410851E6D3C4}" type="pres">
      <dgm:prSet presAssocID="{7517B8C2-45A3-8E4C-87D8-AF594FD79BF7}" presName="arc1" presStyleLbl="node1" presStyleIdx="0" presStyleCnt="4"/>
      <dgm:spPr/>
    </dgm:pt>
    <dgm:pt modelId="{9E0F115E-2DEC-FE49-BC34-F3245E90FD91}" type="pres">
      <dgm:prSet presAssocID="{7517B8C2-45A3-8E4C-87D8-AF594FD79BF7}" presName="arc3" presStyleLbl="node1" presStyleIdx="1" presStyleCnt="4"/>
      <dgm:spPr/>
    </dgm:pt>
    <dgm:pt modelId="{23E6CDC3-9154-7344-B559-783535C11E94}" type="pres">
      <dgm:prSet presAssocID="{7517B8C2-45A3-8E4C-87D8-AF594FD79BF7}" presName="parentText2" presStyleLbl="revTx" presStyleIdx="0" presStyleCnt="3">
        <dgm:presLayoutVars>
          <dgm:chMax val="4"/>
          <dgm:chPref val="3"/>
          <dgm:bulletEnabled val="1"/>
        </dgm:presLayoutVars>
      </dgm:prSet>
      <dgm:spPr/>
      <dgm:t>
        <a:bodyPr/>
        <a:lstStyle/>
        <a:p>
          <a:endParaRPr lang="en-US"/>
        </a:p>
      </dgm:t>
    </dgm:pt>
    <dgm:pt modelId="{4D107695-9656-9142-AC86-4754EE056B24}" type="pres">
      <dgm:prSet presAssocID="{7517B8C2-45A3-8E4C-87D8-AF594FD79BF7}" presName="arc2" presStyleLbl="node1" presStyleIdx="2" presStyleCnt="4"/>
      <dgm:spPr/>
    </dgm:pt>
    <dgm:pt modelId="{041A2C56-045E-034C-9F55-4825B1BF090C}" type="pres">
      <dgm:prSet presAssocID="{7517B8C2-45A3-8E4C-87D8-AF594FD79BF7}" presName="arc4" presStyleLbl="node1" presStyleIdx="3" presStyleCnt="4"/>
      <dgm:spPr/>
    </dgm:pt>
    <dgm:pt modelId="{CE7A636A-7F47-DC43-A4E8-3E1573EEC269}" type="pres">
      <dgm:prSet presAssocID="{7517B8C2-45A3-8E4C-87D8-AF594FD79BF7}" presName="parentText3" presStyleLbl="revTx" presStyleIdx="1" presStyleCnt="3">
        <dgm:presLayoutVars>
          <dgm:chMax val="1"/>
          <dgm:chPref val="1"/>
          <dgm:bulletEnabled val="1"/>
        </dgm:presLayoutVars>
      </dgm:prSet>
      <dgm:spPr/>
      <dgm:t>
        <a:bodyPr/>
        <a:lstStyle/>
        <a:p>
          <a:endParaRPr lang="en-US"/>
        </a:p>
      </dgm:t>
    </dgm:pt>
    <dgm:pt modelId="{259927F7-03DD-D04B-BAE9-B1CD5ACAA5AC}" type="pres">
      <dgm:prSet presAssocID="{7517B8C2-45A3-8E4C-87D8-AF594FD79BF7}" presName="middleComposite" presStyleCnt="0"/>
      <dgm:spPr/>
    </dgm:pt>
    <dgm:pt modelId="{6632F8AF-9DB9-7542-AB2C-6CCB0E01F7B2}" type="pres">
      <dgm:prSet presAssocID="{BDB9DD0A-7748-EC4F-AA60-6731429B7D68}" presName="circ1" presStyleLbl="vennNode1" presStyleIdx="0" presStyleCnt="5"/>
      <dgm:spPr/>
      <dgm:t>
        <a:bodyPr/>
        <a:lstStyle/>
        <a:p>
          <a:endParaRPr lang="en-US"/>
        </a:p>
      </dgm:t>
    </dgm:pt>
    <dgm:pt modelId="{907C2A48-0C02-CC46-9C46-7DB70D03D5A7}" type="pres">
      <dgm:prSet presAssocID="{BDB9DD0A-7748-EC4F-AA60-6731429B7D68}" presName="circ1Tx" presStyleLbl="revTx" presStyleIdx="1" presStyleCnt="3">
        <dgm:presLayoutVars>
          <dgm:chMax val="0"/>
          <dgm:chPref val="0"/>
        </dgm:presLayoutVars>
      </dgm:prSet>
      <dgm:spPr/>
      <dgm:t>
        <a:bodyPr/>
        <a:lstStyle/>
        <a:p>
          <a:endParaRPr lang="en-US"/>
        </a:p>
      </dgm:t>
    </dgm:pt>
    <dgm:pt modelId="{29FE6354-BD03-4548-BFD4-31AFA483B153}" type="pres">
      <dgm:prSet presAssocID="{CFBE3A50-78C6-3844-87B7-23C1B77E58AE}" presName="circ2" presStyleLbl="vennNode1" presStyleIdx="1" presStyleCnt="5"/>
      <dgm:spPr/>
      <dgm:t>
        <a:bodyPr/>
        <a:lstStyle/>
        <a:p>
          <a:endParaRPr lang="en-US"/>
        </a:p>
      </dgm:t>
    </dgm:pt>
    <dgm:pt modelId="{CCC1216E-03CB-9D4B-A5AD-8E9C3C9323BD}" type="pres">
      <dgm:prSet presAssocID="{CFBE3A50-78C6-3844-87B7-23C1B77E58AE}" presName="circ2Tx" presStyleLbl="revTx" presStyleIdx="1" presStyleCnt="3">
        <dgm:presLayoutVars>
          <dgm:chMax val="0"/>
          <dgm:chPref val="0"/>
        </dgm:presLayoutVars>
      </dgm:prSet>
      <dgm:spPr/>
      <dgm:t>
        <a:bodyPr/>
        <a:lstStyle/>
        <a:p>
          <a:endParaRPr lang="en-US"/>
        </a:p>
      </dgm:t>
    </dgm:pt>
    <dgm:pt modelId="{A45494F7-278B-E349-B0A0-B68369F0809E}" type="pres">
      <dgm:prSet presAssocID="{7517B8C2-45A3-8E4C-87D8-AF594FD79BF7}" presName="leftComposite" presStyleCnt="0"/>
      <dgm:spPr/>
    </dgm:pt>
    <dgm:pt modelId="{288FE54B-A81D-BF4D-8296-7D24849EDDB2}" type="pres">
      <dgm:prSet presAssocID="{CA746978-B61B-934A-8890-5C068E532C4A}" presName="childText1_1" presStyleLbl="vennNode1" presStyleIdx="2" presStyleCnt="5">
        <dgm:presLayoutVars>
          <dgm:chMax val="0"/>
          <dgm:chPref val="0"/>
        </dgm:presLayoutVars>
      </dgm:prSet>
      <dgm:spPr/>
      <dgm:t>
        <a:bodyPr/>
        <a:lstStyle/>
        <a:p>
          <a:endParaRPr lang="en-US"/>
        </a:p>
      </dgm:t>
    </dgm:pt>
    <dgm:pt modelId="{07D27076-0BC8-2844-9030-7E0633821F0E}" type="pres">
      <dgm:prSet presAssocID="{CA746978-B61B-934A-8890-5C068E532C4A}" presName="ellipse1" presStyleLbl="vennNode1" presStyleIdx="3" presStyleCnt="5"/>
      <dgm:spPr/>
    </dgm:pt>
    <dgm:pt modelId="{2F08E9EF-9103-B747-B274-C6CC48BFB7CA}" type="pres">
      <dgm:prSet presAssocID="{CA746978-B61B-934A-8890-5C068E532C4A}" presName="ellipse2" presStyleLbl="vennNode1" presStyleIdx="4" presStyleCnt="5"/>
      <dgm:spPr/>
    </dgm:pt>
    <dgm:pt modelId="{F2354D6F-DD9A-0047-B41B-C6B5BEC42132}" type="pres">
      <dgm:prSet presAssocID="{7517B8C2-45A3-8E4C-87D8-AF594FD79BF7}" presName="rightChild" presStyleLbl="node2" presStyleIdx="0" presStyleCnt="1">
        <dgm:presLayoutVars>
          <dgm:chMax val="0"/>
          <dgm:chPref val="0"/>
        </dgm:presLayoutVars>
      </dgm:prSet>
      <dgm:spPr/>
      <dgm:t>
        <a:bodyPr/>
        <a:lstStyle/>
        <a:p>
          <a:endParaRPr lang="en-US"/>
        </a:p>
      </dgm:t>
    </dgm:pt>
    <dgm:pt modelId="{0ED5FC4F-0886-9340-A85D-48BE7DE04A4D}" type="pres">
      <dgm:prSet presAssocID="{7517B8C2-45A3-8E4C-87D8-AF594FD79BF7}" presName="parentText1" presStyleLbl="revTx" presStyleIdx="2" presStyleCnt="3">
        <dgm:presLayoutVars>
          <dgm:chMax val="4"/>
          <dgm:chPref val="3"/>
          <dgm:bulletEnabled val="1"/>
        </dgm:presLayoutVars>
      </dgm:prSet>
      <dgm:spPr/>
      <dgm:t>
        <a:bodyPr/>
        <a:lstStyle/>
        <a:p>
          <a:endParaRPr lang="en-US"/>
        </a:p>
      </dgm:t>
    </dgm:pt>
  </dgm:ptLst>
  <dgm:cxnLst>
    <dgm:cxn modelId="{79B3F9EA-67AE-E743-987D-C0C2305013C4}" type="presOf" srcId="{F5F20BC0-1D5D-0E40-9CAE-DDCA7C8417B4}" destId="{CE7A636A-7F47-DC43-A4E8-3E1573EEC269}" srcOrd="0" destOrd="0" presId="urn:microsoft.com/office/officeart/2009/3/layout/PhasedProcess"/>
    <dgm:cxn modelId="{ACC1B7C8-C3CB-954B-8D74-11800F7ADC8B}" type="presOf" srcId="{7517B8C2-45A3-8E4C-87D8-AF594FD79BF7}" destId="{D9D3303F-9FE4-B74E-A5A5-3373BCAE855D}" srcOrd="0" destOrd="0" presId="urn:microsoft.com/office/officeart/2009/3/layout/PhasedProcess"/>
    <dgm:cxn modelId="{77015E98-C408-2948-B4BB-E6933ABB71CD}" srcId="{F5F20BC0-1D5D-0E40-9CAE-DDCA7C8417B4}" destId="{94C955F8-E19B-3740-B17A-9718EB3A8C1E}" srcOrd="0" destOrd="0" parTransId="{132B4C70-BA0B-F74A-919F-A63192215A1F}" sibTransId="{4238755A-644A-1F48-BCFD-791F69066BC6}"/>
    <dgm:cxn modelId="{8A780883-4265-134F-B535-E91F08784E9B}" type="presOf" srcId="{B4D0C734-B189-674F-AAC4-8412D279A5CE}" destId="{0ED5FC4F-0886-9340-A85D-48BE7DE04A4D}" srcOrd="0" destOrd="0" presId="urn:microsoft.com/office/officeart/2009/3/layout/PhasedProcess"/>
    <dgm:cxn modelId="{D9423EE4-7814-3C40-90C0-D08980263F7C}" type="presOf" srcId="{94C955F8-E19B-3740-B17A-9718EB3A8C1E}" destId="{F2354D6F-DD9A-0047-B41B-C6B5BEC42132}" srcOrd="0" destOrd="0" presId="urn:microsoft.com/office/officeart/2009/3/layout/PhasedProcess"/>
    <dgm:cxn modelId="{5FE6A0AA-14DD-FA45-8D10-37BA21146438}" type="presOf" srcId="{CA746978-B61B-934A-8890-5C068E532C4A}" destId="{288FE54B-A81D-BF4D-8296-7D24849EDDB2}" srcOrd="0" destOrd="0" presId="urn:microsoft.com/office/officeart/2009/3/layout/PhasedProcess"/>
    <dgm:cxn modelId="{21CEC05F-3E1C-BC41-BFE6-5B9E4A7CC11E}" srcId="{7517B8C2-45A3-8E4C-87D8-AF594FD79BF7}" destId="{B4D0C734-B189-674F-AAC4-8412D279A5CE}" srcOrd="0" destOrd="0" parTransId="{7C070E01-E423-9549-ADEA-0BDF6DBF7F9F}" sibTransId="{CCB983FD-1851-D94D-BC0F-01F93FA7DC03}"/>
    <dgm:cxn modelId="{688B151F-B21A-6748-9509-C386F8B0F236}" srcId="{87C1C6FC-61B2-6B48-B72C-D681B75772E3}" destId="{CFBE3A50-78C6-3844-87B7-23C1B77E58AE}" srcOrd="1" destOrd="0" parTransId="{392E0EEA-3BA1-014F-8F7F-73579C66F880}" sibTransId="{5A221A66-96DF-7449-97B3-6AADE89690BA}"/>
    <dgm:cxn modelId="{F3511C11-47DE-FB45-99C2-4CF1904C1F77}" type="presOf" srcId="{BDB9DD0A-7748-EC4F-AA60-6731429B7D68}" destId="{6632F8AF-9DB9-7542-AB2C-6CCB0E01F7B2}" srcOrd="0" destOrd="0" presId="urn:microsoft.com/office/officeart/2009/3/layout/PhasedProcess"/>
    <dgm:cxn modelId="{010A5BD6-A126-7240-BC98-5D24AA7A9BE7}" type="presOf" srcId="{CFBE3A50-78C6-3844-87B7-23C1B77E58AE}" destId="{29FE6354-BD03-4548-BFD4-31AFA483B153}" srcOrd="0" destOrd="0" presId="urn:microsoft.com/office/officeart/2009/3/layout/PhasedProcess"/>
    <dgm:cxn modelId="{DA1F7DAE-2F10-B742-899C-006BEA3530CE}" srcId="{7517B8C2-45A3-8E4C-87D8-AF594FD79BF7}" destId="{F5F20BC0-1D5D-0E40-9CAE-DDCA7C8417B4}" srcOrd="2" destOrd="0" parTransId="{4E99BE99-3166-374F-8355-D009EF2CEA59}" sibTransId="{52B9C8D5-DBEE-854C-8E54-911FC26FED3F}"/>
    <dgm:cxn modelId="{69089FA4-11C1-8847-AB59-A12529CF99AB}" srcId="{B4D0C734-B189-674F-AAC4-8412D279A5CE}" destId="{CA746978-B61B-934A-8890-5C068E532C4A}" srcOrd="0" destOrd="0" parTransId="{F935062F-EDB1-C14D-8867-2E622BD45770}" sibTransId="{0506D9E7-F239-D649-808E-8EA3047AFF18}"/>
    <dgm:cxn modelId="{12D8BDC9-36CE-714E-BC08-70E83E71E133}" srcId="{87C1C6FC-61B2-6B48-B72C-D681B75772E3}" destId="{BDB9DD0A-7748-EC4F-AA60-6731429B7D68}" srcOrd="0" destOrd="0" parTransId="{00DF47DF-5C0A-BD40-B68A-6C35CC1D9162}" sibTransId="{B545AC3E-3052-5248-8BA4-373217832EBD}"/>
    <dgm:cxn modelId="{331E0748-06BA-8B46-8976-E4C469EB3066}" type="presOf" srcId="{CFBE3A50-78C6-3844-87B7-23C1B77E58AE}" destId="{CCC1216E-03CB-9D4B-A5AD-8E9C3C9323BD}" srcOrd="1" destOrd="0" presId="urn:microsoft.com/office/officeart/2009/3/layout/PhasedProcess"/>
    <dgm:cxn modelId="{11530E4C-5C75-C74F-BEF5-2C730D13ED2E}" type="presOf" srcId="{BDB9DD0A-7748-EC4F-AA60-6731429B7D68}" destId="{907C2A48-0C02-CC46-9C46-7DB70D03D5A7}" srcOrd="1" destOrd="0" presId="urn:microsoft.com/office/officeart/2009/3/layout/PhasedProcess"/>
    <dgm:cxn modelId="{105DDDC0-6101-FC45-9C77-FF13B97F4B03}" type="presOf" srcId="{87C1C6FC-61B2-6B48-B72C-D681B75772E3}" destId="{23E6CDC3-9154-7344-B559-783535C11E94}" srcOrd="0" destOrd="0" presId="urn:microsoft.com/office/officeart/2009/3/layout/PhasedProcess"/>
    <dgm:cxn modelId="{5A27FA1C-4630-AC40-9598-0572E6D30DF1}" srcId="{7517B8C2-45A3-8E4C-87D8-AF594FD79BF7}" destId="{87C1C6FC-61B2-6B48-B72C-D681B75772E3}" srcOrd="1" destOrd="0" parTransId="{46918883-D4CA-2D44-AAE5-AE1FABC44A2A}" sibTransId="{542E8F69-5473-3940-90AB-FDED13D2757C}"/>
    <dgm:cxn modelId="{BDA49546-F4DA-4447-A058-91E3C4FD3EE8}" type="presParOf" srcId="{D9D3303F-9FE4-B74E-A5A5-3373BCAE855D}" destId="{59AEA675-4EA9-C749-A362-410851E6D3C4}" srcOrd="0" destOrd="0" presId="urn:microsoft.com/office/officeart/2009/3/layout/PhasedProcess"/>
    <dgm:cxn modelId="{DAE92B64-FDE0-A74E-8D3B-35279038C5B5}" type="presParOf" srcId="{D9D3303F-9FE4-B74E-A5A5-3373BCAE855D}" destId="{9E0F115E-2DEC-FE49-BC34-F3245E90FD91}" srcOrd="1" destOrd="0" presId="urn:microsoft.com/office/officeart/2009/3/layout/PhasedProcess"/>
    <dgm:cxn modelId="{6FD50491-5537-EC47-9AFE-F20DFAF074D7}" type="presParOf" srcId="{D9D3303F-9FE4-B74E-A5A5-3373BCAE855D}" destId="{23E6CDC3-9154-7344-B559-783535C11E94}" srcOrd="2" destOrd="0" presId="urn:microsoft.com/office/officeart/2009/3/layout/PhasedProcess"/>
    <dgm:cxn modelId="{2028FB80-00AD-6A47-95E6-735B0B457F5C}" type="presParOf" srcId="{D9D3303F-9FE4-B74E-A5A5-3373BCAE855D}" destId="{4D107695-9656-9142-AC86-4754EE056B24}" srcOrd="3" destOrd="0" presId="urn:microsoft.com/office/officeart/2009/3/layout/PhasedProcess"/>
    <dgm:cxn modelId="{E4024ED9-FA27-B748-9580-8A51F53B4082}" type="presParOf" srcId="{D9D3303F-9FE4-B74E-A5A5-3373BCAE855D}" destId="{041A2C56-045E-034C-9F55-4825B1BF090C}" srcOrd="4" destOrd="0" presId="urn:microsoft.com/office/officeart/2009/3/layout/PhasedProcess"/>
    <dgm:cxn modelId="{489DCA62-0336-3E45-986F-3A7B24DC1C1E}" type="presParOf" srcId="{D9D3303F-9FE4-B74E-A5A5-3373BCAE855D}" destId="{CE7A636A-7F47-DC43-A4E8-3E1573EEC269}" srcOrd="5" destOrd="0" presId="urn:microsoft.com/office/officeart/2009/3/layout/PhasedProcess"/>
    <dgm:cxn modelId="{B7273088-051E-804D-A8F1-B0EF68A06ECC}" type="presParOf" srcId="{D9D3303F-9FE4-B74E-A5A5-3373BCAE855D}" destId="{259927F7-03DD-D04B-BAE9-B1CD5ACAA5AC}" srcOrd="6" destOrd="0" presId="urn:microsoft.com/office/officeart/2009/3/layout/PhasedProcess"/>
    <dgm:cxn modelId="{9BA5196F-2200-7740-AF0D-D67B9E6243F5}" type="presParOf" srcId="{259927F7-03DD-D04B-BAE9-B1CD5ACAA5AC}" destId="{6632F8AF-9DB9-7542-AB2C-6CCB0E01F7B2}" srcOrd="0" destOrd="0" presId="urn:microsoft.com/office/officeart/2009/3/layout/PhasedProcess"/>
    <dgm:cxn modelId="{C09F51A2-A5BA-7E44-A61B-232A49B6D3AC}" type="presParOf" srcId="{259927F7-03DD-D04B-BAE9-B1CD5ACAA5AC}" destId="{907C2A48-0C02-CC46-9C46-7DB70D03D5A7}" srcOrd="1" destOrd="0" presId="urn:microsoft.com/office/officeart/2009/3/layout/PhasedProcess"/>
    <dgm:cxn modelId="{5670F6BE-EBD5-9B42-8CAE-E5A301CEC444}" type="presParOf" srcId="{259927F7-03DD-D04B-BAE9-B1CD5ACAA5AC}" destId="{29FE6354-BD03-4548-BFD4-31AFA483B153}" srcOrd="2" destOrd="0" presId="urn:microsoft.com/office/officeart/2009/3/layout/PhasedProcess"/>
    <dgm:cxn modelId="{F58D10A8-960F-D344-B1AC-EE0CA6EA1B03}" type="presParOf" srcId="{259927F7-03DD-D04B-BAE9-B1CD5ACAA5AC}" destId="{CCC1216E-03CB-9D4B-A5AD-8E9C3C9323BD}" srcOrd="3" destOrd="0" presId="urn:microsoft.com/office/officeart/2009/3/layout/PhasedProcess"/>
    <dgm:cxn modelId="{889BF2AC-5004-2D4C-81A1-A7C54B51D4AF}" type="presParOf" srcId="{D9D3303F-9FE4-B74E-A5A5-3373BCAE855D}" destId="{A45494F7-278B-E349-B0A0-B68369F0809E}" srcOrd="7" destOrd="0" presId="urn:microsoft.com/office/officeart/2009/3/layout/PhasedProcess"/>
    <dgm:cxn modelId="{4853AB22-7AFE-4844-81F0-AB6921448D55}" type="presParOf" srcId="{A45494F7-278B-E349-B0A0-B68369F0809E}" destId="{288FE54B-A81D-BF4D-8296-7D24849EDDB2}" srcOrd="0" destOrd="0" presId="urn:microsoft.com/office/officeart/2009/3/layout/PhasedProcess"/>
    <dgm:cxn modelId="{B3924394-3C71-A541-98D2-6470E9F13104}" type="presParOf" srcId="{A45494F7-278B-E349-B0A0-B68369F0809E}" destId="{07D27076-0BC8-2844-9030-7E0633821F0E}" srcOrd="1" destOrd="0" presId="urn:microsoft.com/office/officeart/2009/3/layout/PhasedProcess"/>
    <dgm:cxn modelId="{E569D972-67FB-F74B-9971-BE1FFB1656BA}" type="presParOf" srcId="{A45494F7-278B-E349-B0A0-B68369F0809E}" destId="{2F08E9EF-9103-B747-B274-C6CC48BFB7CA}" srcOrd="2" destOrd="0" presId="urn:microsoft.com/office/officeart/2009/3/layout/PhasedProcess"/>
    <dgm:cxn modelId="{6C5420B5-5824-614A-AFBC-FABA2975ADB2}" type="presParOf" srcId="{D9D3303F-9FE4-B74E-A5A5-3373BCAE855D}" destId="{F2354D6F-DD9A-0047-B41B-C6B5BEC42132}" srcOrd="8" destOrd="0" presId="urn:microsoft.com/office/officeart/2009/3/layout/PhasedProcess"/>
    <dgm:cxn modelId="{DC558439-A8B7-634D-BF47-78362A652E11}" type="presParOf" srcId="{D9D3303F-9FE4-B74E-A5A5-3373BCAE855D}" destId="{0ED5FC4F-0886-9340-A85D-48BE7DE04A4D}"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972120-3A27-2C4E-AF98-D2723D74714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B9705B43-4FCC-234A-A4EB-535EF38009F1}">
      <dgm:prSet custT="1"/>
      <dgm:spPr/>
      <dgm:t>
        <a:bodyPr/>
        <a:lstStyle/>
        <a:p>
          <a:r>
            <a:rPr lang="en-US" sz="2800" dirty="0"/>
            <a:t>Work   </a:t>
          </a:r>
        </a:p>
      </dgm:t>
    </dgm:pt>
    <dgm:pt modelId="{8CCA4710-BEED-B040-89C0-03F271A0BF31}" type="parTrans" cxnId="{5143FD34-1873-AD46-8B01-DFE9075D7856}">
      <dgm:prSet/>
      <dgm:spPr/>
      <dgm:t>
        <a:bodyPr/>
        <a:lstStyle/>
        <a:p>
          <a:endParaRPr lang="en-US"/>
        </a:p>
      </dgm:t>
    </dgm:pt>
    <dgm:pt modelId="{69A10855-D703-484F-9386-68CBB254444C}" type="sibTrans" cxnId="{5143FD34-1873-AD46-8B01-DFE9075D7856}">
      <dgm:prSet/>
      <dgm:spPr/>
      <dgm:t>
        <a:bodyPr/>
        <a:lstStyle/>
        <a:p>
          <a:endParaRPr lang="en-US"/>
        </a:p>
      </dgm:t>
    </dgm:pt>
    <dgm:pt modelId="{A06ED323-8BFD-C04A-BB03-B06DFF3FBE15}">
      <dgm:prSet custT="1"/>
      <dgm:spPr/>
      <dgm:t>
        <a:bodyPr/>
        <a:lstStyle/>
        <a:p>
          <a:r>
            <a:rPr lang="en-US" sz="2000" dirty="0"/>
            <a:t>Detract from the value of work</a:t>
          </a:r>
        </a:p>
      </dgm:t>
    </dgm:pt>
    <dgm:pt modelId="{B21ECF1F-26B0-2548-8576-1FC72D893317}" type="parTrans" cxnId="{5B2DB93C-2911-4247-95FC-D4E6FB4512FF}">
      <dgm:prSet/>
      <dgm:spPr/>
      <dgm:t>
        <a:bodyPr/>
        <a:lstStyle/>
        <a:p>
          <a:endParaRPr lang="en-US"/>
        </a:p>
      </dgm:t>
    </dgm:pt>
    <dgm:pt modelId="{2490F3B4-56C9-ED4E-9EFB-0496917BB0D8}" type="sibTrans" cxnId="{5B2DB93C-2911-4247-95FC-D4E6FB4512FF}">
      <dgm:prSet/>
      <dgm:spPr/>
      <dgm:t>
        <a:bodyPr/>
        <a:lstStyle/>
        <a:p>
          <a:endParaRPr lang="en-US"/>
        </a:p>
      </dgm:t>
    </dgm:pt>
    <dgm:pt modelId="{138915C2-3C48-A445-980C-C536929AF214}">
      <dgm:prSet custT="1"/>
      <dgm:spPr/>
      <dgm:t>
        <a:bodyPr/>
        <a:lstStyle/>
        <a:p>
          <a:r>
            <a:rPr lang="en-US" sz="2000" dirty="0"/>
            <a:t>Fear backlash or potential isolation</a:t>
          </a:r>
        </a:p>
      </dgm:t>
    </dgm:pt>
    <dgm:pt modelId="{39C9B2DA-D16A-5445-91A9-709D67066EAE}" type="parTrans" cxnId="{006FF7F6-AF0E-8C4E-A89D-578571C5B97B}">
      <dgm:prSet/>
      <dgm:spPr/>
      <dgm:t>
        <a:bodyPr/>
        <a:lstStyle/>
        <a:p>
          <a:endParaRPr lang="en-US"/>
        </a:p>
      </dgm:t>
    </dgm:pt>
    <dgm:pt modelId="{55783ADE-F010-B74F-B2D5-28E47D893242}" type="sibTrans" cxnId="{006FF7F6-AF0E-8C4E-A89D-578571C5B97B}">
      <dgm:prSet/>
      <dgm:spPr/>
      <dgm:t>
        <a:bodyPr/>
        <a:lstStyle/>
        <a:p>
          <a:endParaRPr lang="en-US"/>
        </a:p>
      </dgm:t>
    </dgm:pt>
    <dgm:pt modelId="{DF06A0B1-E1F9-DF4B-81BE-7AC2262BC5C2}">
      <dgm:prSet custT="1"/>
      <dgm:spPr/>
      <dgm:t>
        <a:bodyPr/>
        <a:lstStyle/>
        <a:p>
          <a:r>
            <a:rPr lang="en-US" sz="2800" dirty="0"/>
            <a:t>Individual</a:t>
          </a:r>
          <a:r>
            <a:rPr lang="en-US" sz="2000" dirty="0"/>
            <a:t> </a:t>
          </a:r>
        </a:p>
      </dgm:t>
    </dgm:pt>
    <dgm:pt modelId="{E0930C53-A632-E74A-85E0-40B4C6F62DFB}" type="parTrans" cxnId="{5953AD9C-D3C4-414D-9C99-0545B57917A6}">
      <dgm:prSet/>
      <dgm:spPr/>
      <dgm:t>
        <a:bodyPr/>
        <a:lstStyle/>
        <a:p>
          <a:endParaRPr lang="en-US"/>
        </a:p>
      </dgm:t>
    </dgm:pt>
    <dgm:pt modelId="{CA70FF1A-72CB-D847-80BC-AFD34C74FAB0}" type="sibTrans" cxnId="{5953AD9C-D3C4-414D-9C99-0545B57917A6}">
      <dgm:prSet/>
      <dgm:spPr/>
      <dgm:t>
        <a:bodyPr/>
        <a:lstStyle/>
        <a:p>
          <a:endParaRPr lang="en-US"/>
        </a:p>
      </dgm:t>
    </dgm:pt>
    <dgm:pt modelId="{247770EC-8186-0B48-8667-7E220F51B6C9}">
      <dgm:prSet custT="1"/>
      <dgm:spPr/>
      <dgm:t>
        <a:bodyPr/>
        <a:lstStyle/>
        <a:p>
          <a:r>
            <a:rPr lang="en-US" sz="2000" dirty="0"/>
            <a:t>Emotionally Exhausting </a:t>
          </a:r>
        </a:p>
      </dgm:t>
    </dgm:pt>
    <dgm:pt modelId="{CE2CF084-D783-BD44-AB1F-E5272766119F}" type="parTrans" cxnId="{9D79CDF0-B108-844B-9EBF-80CD1D24E07B}">
      <dgm:prSet/>
      <dgm:spPr/>
      <dgm:t>
        <a:bodyPr/>
        <a:lstStyle/>
        <a:p>
          <a:endParaRPr lang="en-US"/>
        </a:p>
      </dgm:t>
    </dgm:pt>
    <dgm:pt modelId="{D0B5AB70-F92A-6C48-A3E5-07E5B28CDB2E}" type="sibTrans" cxnId="{9D79CDF0-B108-844B-9EBF-80CD1D24E07B}">
      <dgm:prSet/>
      <dgm:spPr/>
      <dgm:t>
        <a:bodyPr/>
        <a:lstStyle/>
        <a:p>
          <a:endParaRPr lang="en-US"/>
        </a:p>
      </dgm:t>
    </dgm:pt>
    <dgm:pt modelId="{E56C112C-FDD9-2345-B2C1-9CC3A6EB5245}">
      <dgm:prSet custT="1"/>
      <dgm:spPr/>
      <dgm:t>
        <a:bodyPr/>
        <a:lstStyle/>
        <a:p>
          <a:r>
            <a:rPr lang="en-US" sz="2000" dirty="0"/>
            <a:t>Presumption of expertise, interest or comfort</a:t>
          </a:r>
        </a:p>
      </dgm:t>
    </dgm:pt>
    <dgm:pt modelId="{8CD7CC82-4FFB-F141-B609-655251AAB08C}" type="sibTrans" cxnId="{32B9C9A0-32D8-C14B-872F-D78E9FC4789D}">
      <dgm:prSet/>
      <dgm:spPr/>
      <dgm:t>
        <a:bodyPr/>
        <a:lstStyle/>
        <a:p>
          <a:endParaRPr lang="en-US"/>
        </a:p>
      </dgm:t>
    </dgm:pt>
    <dgm:pt modelId="{DD566D56-01A1-2E49-92FF-91468FF48A0E}" type="parTrans" cxnId="{32B9C9A0-32D8-C14B-872F-D78E9FC4789D}">
      <dgm:prSet/>
      <dgm:spPr/>
      <dgm:t>
        <a:bodyPr/>
        <a:lstStyle/>
        <a:p>
          <a:endParaRPr lang="en-US"/>
        </a:p>
      </dgm:t>
    </dgm:pt>
    <dgm:pt modelId="{DBDE566A-67D4-CB4E-B695-2B83A728CE3C}">
      <dgm:prSet custT="1"/>
      <dgm:spPr/>
      <dgm:t>
        <a:bodyPr/>
        <a:lstStyle/>
        <a:p>
          <a:r>
            <a:rPr lang="en-US" sz="2000" dirty="0"/>
            <a:t>Fear growth being obstructed  </a:t>
          </a:r>
        </a:p>
      </dgm:t>
    </dgm:pt>
    <dgm:pt modelId="{E5FB1EC2-76E9-5C41-80E0-AA1CBBED75EA}" type="sibTrans" cxnId="{7C1CC316-9FAE-6B40-83AE-31D4095AB8AB}">
      <dgm:prSet/>
      <dgm:spPr/>
      <dgm:t>
        <a:bodyPr/>
        <a:lstStyle/>
        <a:p>
          <a:endParaRPr lang="en-US"/>
        </a:p>
      </dgm:t>
    </dgm:pt>
    <dgm:pt modelId="{9399CEB8-18F6-9F40-8CAA-20032D1EBD69}" type="parTrans" cxnId="{7C1CC316-9FAE-6B40-83AE-31D4095AB8AB}">
      <dgm:prSet/>
      <dgm:spPr/>
      <dgm:t>
        <a:bodyPr/>
        <a:lstStyle/>
        <a:p>
          <a:endParaRPr lang="en-US"/>
        </a:p>
      </dgm:t>
    </dgm:pt>
    <dgm:pt modelId="{6F42F536-0328-BA42-8567-2B3D4C5186AA}">
      <dgm:prSet custT="1"/>
      <dgm:spPr/>
      <dgm:t>
        <a:bodyPr/>
        <a:lstStyle/>
        <a:p>
          <a:r>
            <a:rPr lang="en-US" sz="2800" dirty="0"/>
            <a:t>Labels</a:t>
          </a:r>
        </a:p>
      </dgm:t>
    </dgm:pt>
    <dgm:pt modelId="{77F7F247-59A5-D043-BE41-48AF0FC2FB16}" type="parTrans" cxnId="{27D2A502-3F4B-2042-828E-4DDD99114B42}">
      <dgm:prSet/>
      <dgm:spPr/>
      <dgm:t>
        <a:bodyPr/>
        <a:lstStyle/>
        <a:p>
          <a:endParaRPr lang="en-US"/>
        </a:p>
      </dgm:t>
    </dgm:pt>
    <dgm:pt modelId="{F97A042B-6D7B-374F-9016-AAFB215751EC}" type="sibTrans" cxnId="{27D2A502-3F4B-2042-828E-4DDD99114B42}">
      <dgm:prSet/>
      <dgm:spPr/>
      <dgm:t>
        <a:bodyPr/>
        <a:lstStyle/>
        <a:p>
          <a:endParaRPr lang="en-US"/>
        </a:p>
      </dgm:t>
    </dgm:pt>
    <dgm:pt modelId="{B0E11811-240D-AA4A-92E9-E2E1DDD9A95B}">
      <dgm:prSet custT="1"/>
      <dgm:spPr/>
      <dgm:t>
        <a:bodyPr/>
        <a:lstStyle/>
        <a:p>
          <a:r>
            <a:rPr lang="en-US" sz="2000" dirty="0"/>
            <a:t>Angry</a:t>
          </a:r>
        </a:p>
      </dgm:t>
    </dgm:pt>
    <dgm:pt modelId="{234DCDB5-F77E-614F-8446-4DD9C0CB8941}" type="parTrans" cxnId="{B6CF6E5B-AF03-9A4A-8CE4-AEDDA8BD562B}">
      <dgm:prSet/>
      <dgm:spPr/>
      <dgm:t>
        <a:bodyPr/>
        <a:lstStyle/>
        <a:p>
          <a:endParaRPr lang="en-US"/>
        </a:p>
      </dgm:t>
    </dgm:pt>
    <dgm:pt modelId="{7A15F7A4-89CB-1F4D-B79F-FAD1A406CEC3}" type="sibTrans" cxnId="{B6CF6E5B-AF03-9A4A-8CE4-AEDDA8BD562B}">
      <dgm:prSet/>
      <dgm:spPr/>
      <dgm:t>
        <a:bodyPr/>
        <a:lstStyle/>
        <a:p>
          <a:endParaRPr lang="en-US"/>
        </a:p>
      </dgm:t>
    </dgm:pt>
    <dgm:pt modelId="{131C6956-CD5E-6542-AB8C-52A9F69235C1}">
      <dgm:prSet custT="1"/>
      <dgm:spPr/>
      <dgm:t>
        <a:bodyPr/>
        <a:lstStyle/>
        <a:p>
          <a:r>
            <a:rPr lang="en-US" sz="2000" dirty="0"/>
            <a:t>Sensitive</a:t>
          </a:r>
        </a:p>
      </dgm:t>
    </dgm:pt>
    <dgm:pt modelId="{E1723B61-A53F-1346-B97E-30E7D6433269}" type="parTrans" cxnId="{85788C5E-3164-B64D-89C1-DDDD2B1B3524}">
      <dgm:prSet/>
      <dgm:spPr/>
      <dgm:t>
        <a:bodyPr/>
        <a:lstStyle/>
        <a:p>
          <a:endParaRPr lang="en-US"/>
        </a:p>
      </dgm:t>
    </dgm:pt>
    <dgm:pt modelId="{E75CAE6B-7B18-7E44-91CE-BAC9A7A27837}" type="sibTrans" cxnId="{85788C5E-3164-B64D-89C1-DDDD2B1B3524}">
      <dgm:prSet/>
      <dgm:spPr/>
      <dgm:t>
        <a:bodyPr/>
        <a:lstStyle/>
        <a:p>
          <a:endParaRPr lang="en-US"/>
        </a:p>
      </dgm:t>
    </dgm:pt>
    <dgm:pt modelId="{37E919C9-20EB-5E48-8B92-B16E891FFDD1}">
      <dgm:prSet custT="1"/>
      <dgm:spPr/>
      <dgm:t>
        <a:bodyPr/>
        <a:lstStyle/>
        <a:p>
          <a:r>
            <a:rPr lang="en-US" sz="2000" dirty="0"/>
            <a:t>Emotional</a:t>
          </a:r>
        </a:p>
      </dgm:t>
    </dgm:pt>
    <dgm:pt modelId="{DB5CED11-DAE2-D04B-BB34-C9C788BE746B}" type="parTrans" cxnId="{943EE7AA-971C-B747-96AC-18AF46AA76D4}">
      <dgm:prSet/>
      <dgm:spPr/>
      <dgm:t>
        <a:bodyPr/>
        <a:lstStyle/>
        <a:p>
          <a:endParaRPr lang="en-US"/>
        </a:p>
      </dgm:t>
    </dgm:pt>
    <dgm:pt modelId="{0B4BF459-3F36-7B49-961B-17BFDB5CDCC3}" type="sibTrans" cxnId="{943EE7AA-971C-B747-96AC-18AF46AA76D4}">
      <dgm:prSet/>
      <dgm:spPr/>
      <dgm:t>
        <a:bodyPr/>
        <a:lstStyle/>
        <a:p>
          <a:endParaRPr lang="en-US"/>
        </a:p>
      </dgm:t>
    </dgm:pt>
    <dgm:pt modelId="{64C1D94C-FF20-FA4C-AFFB-BE33FFB97423}" type="pres">
      <dgm:prSet presAssocID="{C4972120-3A27-2C4E-AF98-D2723D74714A}" presName="Name0" presStyleCnt="0">
        <dgm:presLayoutVars>
          <dgm:dir/>
          <dgm:resizeHandles val="exact"/>
        </dgm:presLayoutVars>
      </dgm:prSet>
      <dgm:spPr/>
      <dgm:t>
        <a:bodyPr/>
        <a:lstStyle/>
        <a:p>
          <a:endParaRPr lang="en-US"/>
        </a:p>
      </dgm:t>
    </dgm:pt>
    <dgm:pt modelId="{FE03D054-2868-314B-B0DF-AA390CBF6003}" type="pres">
      <dgm:prSet presAssocID="{DF06A0B1-E1F9-DF4B-81BE-7AC2262BC5C2}" presName="Name5" presStyleLbl="vennNode1" presStyleIdx="0" presStyleCnt="3">
        <dgm:presLayoutVars>
          <dgm:bulletEnabled val="1"/>
        </dgm:presLayoutVars>
      </dgm:prSet>
      <dgm:spPr/>
      <dgm:t>
        <a:bodyPr/>
        <a:lstStyle/>
        <a:p>
          <a:endParaRPr lang="en-US"/>
        </a:p>
      </dgm:t>
    </dgm:pt>
    <dgm:pt modelId="{78910A4D-BB98-644B-913D-85CE1E80E846}" type="pres">
      <dgm:prSet presAssocID="{CA70FF1A-72CB-D847-80BC-AFD34C74FAB0}" presName="space" presStyleCnt="0"/>
      <dgm:spPr/>
    </dgm:pt>
    <dgm:pt modelId="{FE7257E8-B156-A147-A445-61F3F7D72570}" type="pres">
      <dgm:prSet presAssocID="{B9705B43-4FCC-234A-A4EB-535EF38009F1}" presName="Name5" presStyleLbl="vennNode1" presStyleIdx="1" presStyleCnt="3">
        <dgm:presLayoutVars>
          <dgm:bulletEnabled val="1"/>
        </dgm:presLayoutVars>
      </dgm:prSet>
      <dgm:spPr/>
      <dgm:t>
        <a:bodyPr/>
        <a:lstStyle/>
        <a:p>
          <a:endParaRPr lang="en-US"/>
        </a:p>
      </dgm:t>
    </dgm:pt>
    <dgm:pt modelId="{89063E99-374F-A449-888F-5F240DD8E9B5}" type="pres">
      <dgm:prSet presAssocID="{69A10855-D703-484F-9386-68CBB254444C}" presName="space" presStyleCnt="0"/>
      <dgm:spPr/>
    </dgm:pt>
    <dgm:pt modelId="{148D3F0C-BC2B-044C-B22D-50CB1D6274D5}" type="pres">
      <dgm:prSet presAssocID="{6F42F536-0328-BA42-8567-2B3D4C5186AA}" presName="Name5" presStyleLbl="vennNode1" presStyleIdx="2" presStyleCnt="3">
        <dgm:presLayoutVars>
          <dgm:bulletEnabled val="1"/>
        </dgm:presLayoutVars>
      </dgm:prSet>
      <dgm:spPr/>
      <dgm:t>
        <a:bodyPr/>
        <a:lstStyle/>
        <a:p>
          <a:endParaRPr lang="en-US"/>
        </a:p>
      </dgm:t>
    </dgm:pt>
  </dgm:ptLst>
  <dgm:cxnLst>
    <dgm:cxn modelId="{F69517AB-D451-E347-A5C3-844D7311052C}" type="presOf" srcId="{131C6956-CD5E-6542-AB8C-52A9F69235C1}" destId="{148D3F0C-BC2B-044C-B22D-50CB1D6274D5}" srcOrd="0" destOrd="2" presId="urn:microsoft.com/office/officeart/2005/8/layout/venn3"/>
    <dgm:cxn modelId="{42F446D1-DCD9-8745-B9F9-4790592DCE1A}" type="presOf" srcId="{B0E11811-240D-AA4A-92E9-E2E1DDD9A95B}" destId="{148D3F0C-BC2B-044C-B22D-50CB1D6274D5}" srcOrd="0" destOrd="1" presId="urn:microsoft.com/office/officeart/2005/8/layout/venn3"/>
    <dgm:cxn modelId="{B9C5359A-2BAA-914F-91C7-77B59396EFCF}" type="presOf" srcId="{C4972120-3A27-2C4E-AF98-D2723D74714A}" destId="{64C1D94C-FF20-FA4C-AFFB-BE33FFB97423}" srcOrd="0" destOrd="0" presId="urn:microsoft.com/office/officeart/2005/8/layout/venn3"/>
    <dgm:cxn modelId="{5B2DB93C-2911-4247-95FC-D4E6FB4512FF}" srcId="{B9705B43-4FCC-234A-A4EB-535EF38009F1}" destId="{A06ED323-8BFD-C04A-BB03-B06DFF3FBE15}" srcOrd="0" destOrd="0" parTransId="{B21ECF1F-26B0-2548-8576-1FC72D893317}" sibTransId="{2490F3B4-56C9-ED4E-9EFB-0496917BB0D8}"/>
    <dgm:cxn modelId="{EDA4C5AF-2C89-A944-BB0A-0FFDBACD7CC8}" type="presOf" srcId="{6F42F536-0328-BA42-8567-2B3D4C5186AA}" destId="{148D3F0C-BC2B-044C-B22D-50CB1D6274D5}" srcOrd="0" destOrd="0" presId="urn:microsoft.com/office/officeart/2005/8/layout/venn3"/>
    <dgm:cxn modelId="{85788C5E-3164-B64D-89C1-DDDD2B1B3524}" srcId="{6F42F536-0328-BA42-8567-2B3D4C5186AA}" destId="{131C6956-CD5E-6542-AB8C-52A9F69235C1}" srcOrd="1" destOrd="0" parTransId="{E1723B61-A53F-1346-B97E-30E7D6433269}" sibTransId="{E75CAE6B-7B18-7E44-91CE-BAC9A7A27837}"/>
    <dgm:cxn modelId="{9D79CDF0-B108-844B-9EBF-80CD1D24E07B}" srcId="{DF06A0B1-E1F9-DF4B-81BE-7AC2262BC5C2}" destId="{247770EC-8186-0B48-8667-7E220F51B6C9}" srcOrd="1" destOrd="0" parTransId="{CE2CF084-D783-BD44-AB1F-E5272766119F}" sibTransId="{D0B5AB70-F92A-6C48-A3E5-07E5B28CDB2E}"/>
    <dgm:cxn modelId="{A6230A8D-7FD4-ED44-B20B-8FA09363CB37}" type="presOf" srcId="{247770EC-8186-0B48-8667-7E220F51B6C9}" destId="{FE03D054-2868-314B-B0DF-AA390CBF6003}" srcOrd="0" destOrd="2" presId="urn:microsoft.com/office/officeart/2005/8/layout/venn3"/>
    <dgm:cxn modelId="{32B9C9A0-32D8-C14B-872F-D78E9FC4789D}" srcId="{DF06A0B1-E1F9-DF4B-81BE-7AC2262BC5C2}" destId="{E56C112C-FDD9-2345-B2C1-9CC3A6EB5245}" srcOrd="0" destOrd="0" parTransId="{DD566D56-01A1-2E49-92FF-91468FF48A0E}" sibTransId="{8CD7CC82-4FFB-F141-B609-655251AAB08C}"/>
    <dgm:cxn modelId="{B6CF6E5B-AF03-9A4A-8CE4-AEDDA8BD562B}" srcId="{6F42F536-0328-BA42-8567-2B3D4C5186AA}" destId="{B0E11811-240D-AA4A-92E9-E2E1DDD9A95B}" srcOrd="0" destOrd="0" parTransId="{234DCDB5-F77E-614F-8446-4DD9C0CB8941}" sibTransId="{7A15F7A4-89CB-1F4D-B79F-FAD1A406CEC3}"/>
    <dgm:cxn modelId="{432720A1-1CBF-2D48-A1D4-CF91FC55ACB5}" type="presOf" srcId="{B9705B43-4FCC-234A-A4EB-535EF38009F1}" destId="{FE7257E8-B156-A147-A445-61F3F7D72570}" srcOrd="0" destOrd="0" presId="urn:microsoft.com/office/officeart/2005/8/layout/venn3"/>
    <dgm:cxn modelId="{943EE7AA-971C-B747-96AC-18AF46AA76D4}" srcId="{6F42F536-0328-BA42-8567-2B3D4C5186AA}" destId="{37E919C9-20EB-5E48-8B92-B16E891FFDD1}" srcOrd="2" destOrd="0" parTransId="{DB5CED11-DAE2-D04B-BB34-C9C788BE746B}" sibTransId="{0B4BF459-3F36-7B49-961B-17BFDB5CDCC3}"/>
    <dgm:cxn modelId="{56E50DF7-DFB7-7743-85F4-6D2F09A44BC2}" type="presOf" srcId="{A06ED323-8BFD-C04A-BB03-B06DFF3FBE15}" destId="{FE7257E8-B156-A147-A445-61F3F7D72570}" srcOrd="0" destOrd="1" presId="urn:microsoft.com/office/officeart/2005/8/layout/venn3"/>
    <dgm:cxn modelId="{565EB22D-0303-3D47-9304-D8F17E907272}" type="presOf" srcId="{138915C2-3C48-A445-980C-C536929AF214}" destId="{FE7257E8-B156-A147-A445-61F3F7D72570}" srcOrd="0" destOrd="2" presId="urn:microsoft.com/office/officeart/2005/8/layout/venn3"/>
    <dgm:cxn modelId="{006FF7F6-AF0E-8C4E-A89D-578571C5B97B}" srcId="{B9705B43-4FCC-234A-A4EB-535EF38009F1}" destId="{138915C2-3C48-A445-980C-C536929AF214}" srcOrd="1" destOrd="0" parTransId="{39C9B2DA-D16A-5445-91A9-709D67066EAE}" sibTransId="{55783ADE-F010-B74F-B2D5-28E47D893242}"/>
    <dgm:cxn modelId="{5143FD34-1873-AD46-8B01-DFE9075D7856}" srcId="{C4972120-3A27-2C4E-AF98-D2723D74714A}" destId="{B9705B43-4FCC-234A-A4EB-535EF38009F1}" srcOrd="1" destOrd="0" parTransId="{8CCA4710-BEED-B040-89C0-03F271A0BF31}" sibTransId="{69A10855-D703-484F-9386-68CBB254444C}"/>
    <dgm:cxn modelId="{27D2A502-3F4B-2042-828E-4DDD99114B42}" srcId="{C4972120-3A27-2C4E-AF98-D2723D74714A}" destId="{6F42F536-0328-BA42-8567-2B3D4C5186AA}" srcOrd="2" destOrd="0" parTransId="{77F7F247-59A5-D043-BE41-48AF0FC2FB16}" sibTransId="{F97A042B-6D7B-374F-9016-AAFB215751EC}"/>
    <dgm:cxn modelId="{D326EFEC-C787-3448-A287-6B68F95E07ED}" type="presOf" srcId="{E56C112C-FDD9-2345-B2C1-9CC3A6EB5245}" destId="{FE03D054-2868-314B-B0DF-AA390CBF6003}" srcOrd="0" destOrd="1" presId="urn:microsoft.com/office/officeart/2005/8/layout/venn3"/>
    <dgm:cxn modelId="{5953AD9C-D3C4-414D-9C99-0545B57917A6}" srcId="{C4972120-3A27-2C4E-AF98-D2723D74714A}" destId="{DF06A0B1-E1F9-DF4B-81BE-7AC2262BC5C2}" srcOrd="0" destOrd="0" parTransId="{E0930C53-A632-E74A-85E0-40B4C6F62DFB}" sibTransId="{CA70FF1A-72CB-D847-80BC-AFD34C74FAB0}"/>
    <dgm:cxn modelId="{64991D40-AE1D-CF47-BCE9-B0B85057FA8C}" type="presOf" srcId="{37E919C9-20EB-5E48-8B92-B16E891FFDD1}" destId="{148D3F0C-BC2B-044C-B22D-50CB1D6274D5}" srcOrd="0" destOrd="3" presId="urn:microsoft.com/office/officeart/2005/8/layout/venn3"/>
    <dgm:cxn modelId="{051A4BD3-502A-C341-95B5-E3906CBB99E9}" type="presOf" srcId="{DBDE566A-67D4-CB4E-B695-2B83A728CE3C}" destId="{FE7257E8-B156-A147-A445-61F3F7D72570}" srcOrd="0" destOrd="3" presId="urn:microsoft.com/office/officeart/2005/8/layout/venn3"/>
    <dgm:cxn modelId="{7C1CC316-9FAE-6B40-83AE-31D4095AB8AB}" srcId="{B9705B43-4FCC-234A-A4EB-535EF38009F1}" destId="{DBDE566A-67D4-CB4E-B695-2B83A728CE3C}" srcOrd="2" destOrd="0" parTransId="{9399CEB8-18F6-9F40-8CAA-20032D1EBD69}" sibTransId="{E5FB1EC2-76E9-5C41-80E0-AA1CBBED75EA}"/>
    <dgm:cxn modelId="{1F69DCE0-1B66-F640-AE69-1564D6FFE10B}" type="presOf" srcId="{DF06A0B1-E1F9-DF4B-81BE-7AC2262BC5C2}" destId="{FE03D054-2868-314B-B0DF-AA390CBF6003}" srcOrd="0" destOrd="0" presId="urn:microsoft.com/office/officeart/2005/8/layout/venn3"/>
    <dgm:cxn modelId="{641A1572-903F-1D48-B382-0A0C1DE6424D}" type="presParOf" srcId="{64C1D94C-FF20-FA4C-AFFB-BE33FFB97423}" destId="{FE03D054-2868-314B-B0DF-AA390CBF6003}" srcOrd="0" destOrd="0" presId="urn:microsoft.com/office/officeart/2005/8/layout/venn3"/>
    <dgm:cxn modelId="{1B744A0E-FB6A-4C43-B616-7D1447BBFB75}" type="presParOf" srcId="{64C1D94C-FF20-FA4C-AFFB-BE33FFB97423}" destId="{78910A4D-BB98-644B-913D-85CE1E80E846}" srcOrd="1" destOrd="0" presId="urn:microsoft.com/office/officeart/2005/8/layout/venn3"/>
    <dgm:cxn modelId="{A6FA7C68-8586-3043-9542-075608F0B0EF}" type="presParOf" srcId="{64C1D94C-FF20-FA4C-AFFB-BE33FFB97423}" destId="{FE7257E8-B156-A147-A445-61F3F7D72570}" srcOrd="2" destOrd="0" presId="urn:microsoft.com/office/officeart/2005/8/layout/venn3"/>
    <dgm:cxn modelId="{19BBD581-869B-C44C-886E-2B58B983A6AA}" type="presParOf" srcId="{64C1D94C-FF20-FA4C-AFFB-BE33FFB97423}" destId="{89063E99-374F-A449-888F-5F240DD8E9B5}" srcOrd="3" destOrd="0" presId="urn:microsoft.com/office/officeart/2005/8/layout/venn3"/>
    <dgm:cxn modelId="{5F937324-3BB2-C141-9DE0-FFAD59603E29}" type="presParOf" srcId="{64C1D94C-FF20-FA4C-AFFB-BE33FFB97423}" destId="{148D3F0C-BC2B-044C-B22D-50CB1D6274D5}"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5F95DA-152D-1F43-9803-3B21AAC28B02}" type="doc">
      <dgm:prSet loTypeId="urn:microsoft.com/office/officeart/2008/layout/HalfCircleOrganizationChart" loCatId="relationship" qsTypeId="urn:microsoft.com/office/officeart/2005/8/quickstyle/simple1" qsCatId="simple" csTypeId="urn:microsoft.com/office/officeart/2005/8/colors/accent1_2" csCatId="accent1" phldr="1"/>
      <dgm:spPr/>
      <dgm:t>
        <a:bodyPr/>
        <a:lstStyle/>
        <a:p>
          <a:endParaRPr lang="en-US"/>
        </a:p>
      </dgm:t>
    </dgm:pt>
    <dgm:pt modelId="{6D029D77-4993-C04A-A9BA-3DA706965BD4}">
      <dgm:prSet/>
      <dgm:spPr/>
      <dgm:t>
        <a:bodyPr/>
        <a:lstStyle/>
        <a:p>
          <a:r>
            <a:rPr lang="en-US" dirty="0"/>
            <a:t>Responsibility &amp; power </a:t>
          </a:r>
        </a:p>
      </dgm:t>
    </dgm:pt>
    <dgm:pt modelId="{4A0427E9-BDBB-1743-9FC4-3BAEE12163A9}" type="parTrans" cxnId="{A076B9ED-04C8-AB42-BFD3-0BA68571CAAF}">
      <dgm:prSet/>
      <dgm:spPr/>
      <dgm:t>
        <a:bodyPr/>
        <a:lstStyle/>
        <a:p>
          <a:endParaRPr lang="en-US"/>
        </a:p>
      </dgm:t>
    </dgm:pt>
    <dgm:pt modelId="{E9978A3C-EEED-4843-B78F-E5518147A98D}" type="sibTrans" cxnId="{A076B9ED-04C8-AB42-BFD3-0BA68571CAAF}">
      <dgm:prSet/>
      <dgm:spPr/>
      <dgm:t>
        <a:bodyPr/>
        <a:lstStyle/>
        <a:p>
          <a:endParaRPr lang="en-US"/>
        </a:p>
      </dgm:t>
    </dgm:pt>
    <dgm:pt modelId="{946065BD-E3BB-204D-9B65-BCADA2ECDFA0}">
      <dgm:prSet/>
      <dgm:spPr/>
      <dgm:t>
        <a:bodyPr/>
        <a:lstStyle/>
        <a:p>
          <a:r>
            <a:rPr lang="en-US"/>
            <a:t>Title </a:t>
          </a:r>
        </a:p>
      </dgm:t>
    </dgm:pt>
    <dgm:pt modelId="{B5C7CBB2-C188-AF4E-A8ED-EA45DB0FED69}" type="parTrans" cxnId="{F1749358-E093-2340-B5B6-53549A8CBD93}">
      <dgm:prSet/>
      <dgm:spPr/>
      <dgm:t>
        <a:bodyPr/>
        <a:lstStyle/>
        <a:p>
          <a:endParaRPr lang="en-US"/>
        </a:p>
      </dgm:t>
    </dgm:pt>
    <dgm:pt modelId="{F97B23DF-7487-934C-9759-59F1A2C234A7}" type="sibTrans" cxnId="{F1749358-E093-2340-B5B6-53549A8CBD93}">
      <dgm:prSet/>
      <dgm:spPr/>
      <dgm:t>
        <a:bodyPr/>
        <a:lstStyle/>
        <a:p>
          <a:endParaRPr lang="en-US"/>
        </a:p>
      </dgm:t>
    </dgm:pt>
    <dgm:pt modelId="{28038C0F-6210-764A-B5AD-43D7DCBAD145}">
      <dgm:prSet/>
      <dgm:spPr/>
      <dgm:t>
        <a:bodyPr/>
        <a:lstStyle/>
        <a:p>
          <a:r>
            <a:rPr lang="en-US"/>
            <a:t>Access </a:t>
          </a:r>
        </a:p>
      </dgm:t>
    </dgm:pt>
    <dgm:pt modelId="{A38B852F-DF75-6E48-94A3-6595E952D522}" type="parTrans" cxnId="{717A7F20-5029-A94E-9CC9-D740C8009D1E}">
      <dgm:prSet/>
      <dgm:spPr/>
      <dgm:t>
        <a:bodyPr/>
        <a:lstStyle/>
        <a:p>
          <a:endParaRPr lang="en-US"/>
        </a:p>
      </dgm:t>
    </dgm:pt>
    <dgm:pt modelId="{014E4B68-5D84-E74F-945F-ACA9BE467630}" type="sibTrans" cxnId="{717A7F20-5029-A94E-9CC9-D740C8009D1E}">
      <dgm:prSet/>
      <dgm:spPr/>
      <dgm:t>
        <a:bodyPr/>
        <a:lstStyle/>
        <a:p>
          <a:endParaRPr lang="en-US"/>
        </a:p>
      </dgm:t>
    </dgm:pt>
    <dgm:pt modelId="{B96271AD-E2B2-E147-8BDA-BE9B77B97DAA}">
      <dgm:prSet/>
      <dgm:spPr/>
      <dgm:t>
        <a:bodyPr/>
        <a:lstStyle/>
        <a:p>
          <a:r>
            <a:rPr lang="en-US" dirty="0"/>
            <a:t>Leverage</a:t>
          </a:r>
        </a:p>
      </dgm:t>
    </dgm:pt>
    <dgm:pt modelId="{5A77442C-CDF3-4B4A-B29E-1C9B7F1DE2F0}" type="parTrans" cxnId="{52994F56-D92D-CF40-9870-73E5564E8182}">
      <dgm:prSet/>
      <dgm:spPr/>
      <dgm:t>
        <a:bodyPr/>
        <a:lstStyle/>
        <a:p>
          <a:endParaRPr lang="en-US"/>
        </a:p>
      </dgm:t>
    </dgm:pt>
    <dgm:pt modelId="{698185BA-B773-B54D-A776-3A46EFDD3D3C}" type="sibTrans" cxnId="{52994F56-D92D-CF40-9870-73E5564E8182}">
      <dgm:prSet/>
      <dgm:spPr/>
      <dgm:t>
        <a:bodyPr/>
        <a:lstStyle/>
        <a:p>
          <a:endParaRPr lang="en-US"/>
        </a:p>
      </dgm:t>
    </dgm:pt>
    <dgm:pt modelId="{8AF1C01B-843B-C34A-90F5-E96E16809327}">
      <dgm:prSet/>
      <dgm:spPr/>
      <dgm:t>
        <a:bodyPr/>
        <a:lstStyle/>
        <a:p>
          <a:r>
            <a:rPr lang="en-US" dirty="0"/>
            <a:t>Identity</a:t>
          </a:r>
        </a:p>
      </dgm:t>
    </dgm:pt>
    <dgm:pt modelId="{830093E7-B839-9B4C-84B8-D12A38ABF048}" type="parTrans" cxnId="{EDD23C7E-BCF9-404B-94EE-114DC1175A31}">
      <dgm:prSet/>
      <dgm:spPr/>
      <dgm:t>
        <a:bodyPr/>
        <a:lstStyle/>
        <a:p>
          <a:endParaRPr lang="en-US"/>
        </a:p>
      </dgm:t>
    </dgm:pt>
    <dgm:pt modelId="{5F6110AB-7C01-9E40-95BA-2CD0240138D5}" type="sibTrans" cxnId="{EDD23C7E-BCF9-404B-94EE-114DC1175A31}">
      <dgm:prSet/>
      <dgm:spPr/>
      <dgm:t>
        <a:bodyPr/>
        <a:lstStyle/>
        <a:p>
          <a:endParaRPr lang="en-US"/>
        </a:p>
      </dgm:t>
    </dgm:pt>
    <dgm:pt modelId="{BAFFBC08-89F4-D245-A90B-2CA508CB6DCC}">
      <dgm:prSet/>
      <dgm:spPr/>
      <dgm:t>
        <a:bodyPr/>
        <a:lstStyle/>
        <a:p>
          <a:r>
            <a:rPr lang="en-US" dirty="0"/>
            <a:t>History </a:t>
          </a:r>
        </a:p>
      </dgm:t>
    </dgm:pt>
    <dgm:pt modelId="{37C81589-9260-DD49-AADB-EC3DF6F78CA3}" type="parTrans" cxnId="{0FAF8A59-E8EC-A44D-BE7A-3783D66E818D}">
      <dgm:prSet/>
      <dgm:spPr/>
      <dgm:t>
        <a:bodyPr/>
        <a:lstStyle/>
        <a:p>
          <a:endParaRPr lang="en-US"/>
        </a:p>
      </dgm:t>
    </dgm:pt>
    <dgm:pt modelId="{0BCE69C5-FE98-9741-A531-08F78FA812BC}" type="sibTrans" cxnId="{0FAF8A59-E8EC-A44D-BE7A-3783D66E818D}">
      <dgm:prSet/>
      <dgm:spPr/>
      <dgm:t>
        <a:bodyPr/>
        <a:lstStyle/>
        <a:p>
          <a:endParaRPr lang="en-US"/>
        </a:p>
      </dgm:t>
    </dgm:pt>
    <dgm:pt modelId="{15194815-9786-504F-97BC-F2D6EC50E781}">
      <dgm:prSet/>
      <dgm:spPr/>
      <dgm:t>
        <a:bodyPr/>
        <a:lstStyle/>
        <a:p>
          <a:r>
            <a:rPr lang="en-US" dirty="0"/>
            <a:t>Systems</a:t>
          </a:r>
        </a:p>
      </dgm:t>
    </dgm:pt>
    <dgm:pt modelId="{553E9D33-672D-CC49-B6A3-15CFBC7A3BFE}" type="parTrans" cxnId="{D79910F6-BC8F-414C-B9F2-B99486B87AAF}">
      <dgm:prSet/>
      <dgm:spPr/>
      <dgm:t>
        <a:bodyPr/>
        <a:lstStyle/>
        <a:p>
          <a:endParaRPr lang="en-US"/>
        </a:p>
      </dgm:t>
    </dgm:pt>
    <dgm:pt modelId="{BA624416-CD8D-8E46-ABD4-07C2A4F6B694}" type="sibTrans" cxnId="{D79910F6-BC8F-414C-B9F2-B99486B87AAF}">
      <dgm:prSet/>
      <dgm:spPr/>
      <dgm:t>
        <a:bodyPr/>
        <a:lstStyle/>
        <a:p>
          <a:endParaRPr lang="en-US"/>
        </a:p>
      </dgm:t>
    </dgm:pt>
    <dgm:pt modelId="{22715E49-A0BE-8941-BEB4-DF2CD9C964A6}">
      <dgm:prSet/>
      <dgm:spPr/>
      <dgm:t>
        <a:bodyPr/>
        <a:lstStyle/>
        <a:p>
          <a:r>
            <a:rPr lang="en-US" dirty="0"/>
            <a:t>Community</a:t>
          </a:r>
        </a:p>
      </dgm:t>
    </dgm:pt>
    <dgm:pt modelId="{B751651F-7531-BA46-87CA-76363A4933F4}" type="parTrans" cxnId="{2ED51E4E-E9CA-794A-8376-E48959B1381F}">
      <dgm:prSet/>
      <dgm:spPr/>
      <dgm:t>
        <a:bodyPr/>
        <a:lstStyle/>
        <a:p>
          <a:endParaRPr lang="en-US"/>
        </a:p>
      </dgm:t>
    </dgm:pt>
    <dgm:pt modelId="{45921E7E-B48D-6A4E-B133-C447C78D001C}" type="sibTrans" cxnId="{2ED51E4E-E9CA-794A-8376-E48959B1381F}">
      <dgm:prSet/>
      <dgm:spPr/>
      <dgm:t>
        <a:bodyPr/>
        <a:lstStyle/>
        <a:p>
          <a:endParaRPr lang="en-US"/>
        </a:p>
      </dgm:t>
    </dgm:pt>
    <dgm:pt modelId="{6316890E-9D74-C849-902F-95E690DD24CA}" type="pres">
      <dgm:prSet presAssocID="{515F95DA-152D-1F43-9803-3B21AAC28B02}" presName="Name0" presStyleCnt="0">
        <dgm:presLayoutVars>
          <dgm:orgChart val="1"/>
          <dgm:chPref val="1"/>
          <dgm:dir/>
          <dgm:animOne val="branch"/>
          <dgm:animLvl val="lvl"/>
          <dgm:resizeHandles/>
        </dgm:presLayoutVars>
      </dgm:prSet>
      <dgm:spPr/>
      <dgm:t>
        <a:bodyPr/>
        <a:lstStyle/>
        <a:p>
          <a:endParaRPr lang="en-US"/>
        </a:p>
      </dgm:t>
    </dgm:pt>
    <dgm:pt modelId="{2966DE95-445F-484F-AE0C-A8D7D916CF50}" type="pres">
      <dgm:prSet presAssocID="{6D029D77-4993-C04A-A9BA-3DA706965BD4}" presName="hierRoot1" presStyleCnt="0">
        <dgm:presLayoutVars>
          <dgm:hierBranch val="init"/>
        </dgm:presLayoutVars>
      </dgm:prSet>
      <dgm:spPr/>
    </dgm:pt>
    <dgm:pt modelId="{C0280D33-9DA2-C94A-A184-2B3B7EEEB175}" type="pres">
      <dgm:prSet presAssocID="{6D029D77-4993-C04A-A9BA-3DA706965BD4}" presName="rootComposite1" presStyleCnt="0"/>
      <dgm:spPr/>
    </dgm:pt>
    <dgm:pt modelId="{E9A32D4F-3193-BA43-B8CD-74EDE5D0C7F3}" type="pres">
      <dgm:prSet presAssocID="{6D029D77-4993-C04A-A9BA-3DA706965BD4}" presName="rootText1" presStyleLbl="alignAcc1" presStyleIdx="0" presStyleCnt="0">
        <dgm:presLayoutVars>
          <dgm:chPref val="3"/>
        </dgm:presLayoutVars>
      </dgm:prSet>
      <dgm:spPr/>
      <dgm:t>
        <a:bodyPr/>
        <a:lstStyle/>
        <a:p>
          <a:endParaRPr lang="en-US"/>
        </a:p>
      </dgm:t>
    </dgm:pt>
    <dgm:pt modelId="{E05C0434-6F5D-4444-A4DC-6C49C218F6D7}" type="pres">
      <dgm:prSet presAssocID="{6D029D77-4993-C04A-A9BA-3DA706965BD4}" presName="topArc1" presStyleLbl="parChTrans1D1" presStyleIdx="0" presStyleCnt="16"/>
      <dgm:spPr/>
    </dgm:pt>
    <dgm:pt modelId="{BD0FFE77-B48A-9F4E-9CE7-32EFF6C52940}" type="pres">
      <dgm:prSet presAssocID="{6D029D77-4993-C04A-A9BA-3DA706965BD4}" presName="bottomArc1" presStyleLbl="parChTrans1D1" presStyleIdx="1" presStyleCnt="16"/>
      <dgm:spPr/>
    </dgm:pt>
    <dgm:pt modelId="{EDA18572-4EE1-BC46-AEAF-DF13EB3A16DD}" type="pres">
      <dgm:prSet presAssocID="{6D029D77-4993-C04A-A9BA-3DA706965BD4}" presName="topConnNode1" presStyleLbl="node1" presStyleIdx="0" presStyleCnt="0"/>
      <dgm:spPr/>
      <dgm:t>
        <a:bodyPr/>
        <a:lstStyle/>
        <a:p>
          <a:endParaRPr lang="en-US"/>
        </a:p>
      </dgm:t>
    </dgm:pt>
    <dgm:pt modelId="{CBCBE87F-81F5-B54D-B55A-39EA1EB2F3E1}" type="pres">
      <dgm:prSet presAssocID="{6D029D77-4993-C04A-A9BA-3DA706965BD4}" presName="hierChild2" presStyleCnt="0"/>
      <dgm:spPr/>
    </dgm:pt>
    <dgm:pt modelId="{B346B265-AE08-C244-A70F-C2176FF153EF}" type="pres">
      <dgm:prSet presAssocID="{B5C7CBB2-C188-AF4E-A8ED-EA45DB0FED69}" presName="Name28" presStyleLbl="parChTrans1D2" presStyleIdx="0" presStyleCnt="6"/>
      <dgm:spPr/>
      <dgm:t>
        <a:bodyPr/>
        <a:lstStyle/>
        <a:p>
          <a:endParaRPr lang="en-US"/>
        </a:p>
      </dgm:t>
    </dgm:pt>
    <dgm:pt modelId="{63A36719-4AED-834A-898C-1B659868AF27}" type="pres">
      <dgm:prSet presAssocID="{946065BD-E3BB-204D-9B65-BCADA2ECDFA0}" presName="hierRoot2" presStyleCnt="0">
        <dgm:presLayoutVars>
          <dgm:hierBranch val="init"/>
        </dgm:presLayoutVars>
      </dgm:prSet>
      <dgm:spPr/>
    </dgm:pt>
    <dgm:pt modelId="{FB2EED7C-3F59-3944-888E-1CC94E315200}" type="pres">
      <dgm:prSet presAssocID="{946065BD-E3BB-204D-9B65-BCADA2ECDFA0}" presName="rootComposite2" presStyleCnt="0"/>
      <dgm:spPr/>
    </dgm:pt>
    <dgm:pt modelId="{6486DA9C-91CB-B548-AB07-E42D2FADC154}" type="pres">
      <dgm:prSet presAssocID="{946065BD-E3BB-204D-9B65-BCADA2ECDFA0}" presName="rootText2" presStyleLbl="alignAcc1" presStyleIdx="0" presStyleCnt="0">
        <dgm:presLayoutVars>
          <dgm:chPref val="3"/>
        </dgm:presLayoutVars>
      </dgm:prSet>
      <dgm:spPr/>
      <dgm:t>
        <a:bodyPr/>
        <a:lstStyle/>
        <a:p>
          <a:endParaRPr lang="en-US"/>
        </a:p>
      </dgm:t>
    </dgm:pt>
    <dgm:pt modelId="{571C693F-83E9-A64C-9314-8AE201513CEC}" type="pres">
      <dgm:prSet presAssocID="{946065BD-E3BB-204D-9B65-BCADA2ECDFA0}" presName="topArc2" presStyleLbl="parChTrans1D1" presStyleIdx="2" presStyleCnt="16"/>
      <dgm:spPr/>
    </dgm:pt>
    <dgm:pt modelId="{AB1A2C56-4F96-6A44-8B39-5E4AB4BF6B3A}" type="pres">
      <dgm:prSet presAssocID="{946065BD-E3BB-204D-9B65-BCADA2ECDFA0}" presName="bottomArc2" presStyleLbl="parChTrans1D1" presStyleIdx="3" presStyleCnt="16"/>
      <dgm:spPr/>
    </dgm:pt>
    <dgm:pt modelId="{25172AEE-3273-DA44-B54B-BBC40CCD199C}" type="pres">
      <dgm:prSet presAssocID="{946065BD-E3BB-204D-9B65-BCADA2ECDFA0}" presName="topConnNode2" presStyleLbl="node2" presStyleIdx="0" presStyleCnt="0"/>
      <dgm:spPr/>
      <dgm:t>
        <a:bodyPr/>
        <a:lstStyle/>
        <a:p>
          <a:endParaRPr lang="en-US"/>
        </a:p>
      </dgm:t>
    </dgm:pt>
    <dgm:pt modelId="{DF923A65-5D8F-0D4F-B1D9-5124E1ECEE99}" type="pres">
      <dgm:prSet presAssocID="{946065BD-E3BB-204D-9B65-BCADA2ECDFA0}" presName="hierChild4" presStyleCnt="0"/>
      <dgm:spPr/>
    </dgm:pt>
    <dgm:pt modelId="{817586F3-9BE3-5642-B980-51487F9F2CB7}" type="pres">
      <dgm:prSet presAssocID="{946065BD-E3BB-204D-9B65-BCADA2ECDFA0}" presName="hierChild5" presStyleCnt="0"/>
      <dgm:spPr/>
    </dgm:pt>
    <dgm:pt modelId="{EB45155C-DF30-694F-AC3A-2EA6615AC28B}" type="pres">
      <dgm:prSet presAssocID="{A38B852F-DF75-6E48-94A3-6595E952D522}" presName="Name28" presStyleLbl="parChTrans1D2" presStyleIdx="1" presStyleCnt="6"/>
      <dgm:spPr/>
      <dgm:t>
        <a:bodyPr/>
        <a:lstStyle/>
        <a:p>
          <a:endParaRPr lang="en-US"/>
        </a:p>
      </dgm:t>
    </dgm:pt>
    <dgm:pt modelId="{F2F495DB-BC93-2B4C-AD1D-2E982C50C196}" type="pres">
      <dgm:prSet presAssocID="{28038C0F-6210-764A-B5AD-43D7DCBAD145}" presName="hierRoot2" presStyleCnt="0">
        <dgm:presLayoutVars>
          <dgm:hierBranch val="init"/>
        </dgm:presLayoutVars>
      </dgm:prSet>
      <dgm:spPr/>
    </dgm:pt>
    <dgm:pt modelId="{0891CF75-866C-3744-AA7B-3E5B622E034F}" type="pres">
      <dgm:prSet presAssocID="{28038C0F-6210-764A-B5AD-43D7DCBAD145}" presName="rootComposite2" presStyleCnt="0"/>
      <dgm:spPr/>
    </dgm:pt>
    <dgm:pt modelId="{F7098637-765B-3945-B5C4-AC66782DEF33}" type="pres">
      <dgm:prSet presAssocID="{28038C0F-6210-764A-B5AD-43D7DCBAD145}" presName="rootText2" presStyleLbl="alignAcc1" presStyleIdx="0" presStyleCnt="0">
        <dgm:presLayoutVars>
          <dgm:chPref val="3"/>
        </dgm:presLayoutVars>
      </dgm:prSet>
      <dgm:spPr/>
      <dgm:t>
        <a:bodyPr/>
        <a:lstStyle/>
        <a:p>
          <a:endParaRPr lang="en-US"/>
        </a:p>
      </dgm:t>
    </dgm:pt>
    <dgm:pt modelId="{33BC24ED-4543-D740-94FA-CA6FBDAB33B9}" type="pres">
      <dgm:prSet presAssocID="{28038C0F-6210-764A-B5AD-43D7DCBAD145}" presName="topArc2" presStyleLbl="parChTrans1D1" presStyleIdx="4" presStyleCnt="16"/>
      <dgm:spPr/>
    </dgm:pt>
    <dgm:pt modelId="{63BE039B-042C-C74C-8B8B-E485432ACACF}" type="pres">
      <dgm:prSet presAssocID="{28038C0F-6210-764A-B5AD-43D7DCBAD145}" presName="bottomArc2" presStyleLbl="parChTrans1D1" presStyleIdx="5" presStyleCnt="16"/>
      <dgm:spPr/>
    </dgm:pt>
    <dgm:pt modelId="{499378A8-60E8-E944-A5A7-7695260527DE}" type="pres">
      <dgm:prSet presAssocID="{28038C0F-6210-764A-B5AD-43D7DCBAD145}" presName="topConnNode2" presStyleLbl="node2" presStyleIdx="0" presStyleCnt="0"/>
      <dgm:spPr/>
      <dgm:t>
        <a:bodyPr/>
        <a:lstStyle/>
        <a:p>
          <a:endParaRPr lang="en-US"/>
        </a:p>
      </dgm:t>
    </dgm:pt>
    <dgm:pt modelId="{AEBFB078-A1C9-CF42-9E01-E6ED13A7EAEF}" type="pres">
      <dgm:prSet presAssocID="{28038C0F-6210-764A-B5AD-43D7DCBAD145}" presName="hierChild4" presStyleCnt="0"/>
      <dgm:spPr/>
    </dgm:pt>
    <dgm:pt modelId="{EF43BBDB-2A2D-8C41-A5E6-0D17B2D3B8EE}" type="pres">
      <dgm:prSet presAssocID="{28038C0F-6210-764A-B5AD-43D7DCBAD145}" presName="hierChild5" presStyleCnt="0"/>
      <dgm:spPr/>
    </dgm:pt>
    <dgm:pt modelId="{F8AB8A85-D0F7-9240-BEC1-998DE6C05309}" type="pres">
      <dgm:prSet presAssocID="{5A77442C-CDF3-4B4A-B29E-1C9B7F1DE2F0}" presName="Name28" presStyleLbl="parChTrans1D2" presStyleIdx="2" presStyleCnt="6"/>
      <dgm:spPr/>
      <dgm:t>
        <a:bodyPr/>
        <a:lstStyle/>
        <a:p>
          <a:endParaRPr lang="en-US"/>
        </a:p>
      </dgm:t>
    </dgm:pt>
    <dgm:pt modelId="{D8F21F7C-41BB-9944-8114-0D0130E6C2C4}" type="pres">
      <dgm:prSet presAssocID="{B96271AD-E2B2-E147-8BDA-BE9B77B97DAA}" presName="hierRoot2" presStyleCnt="0">
        <dgm:presLayoutVars>
          <dgm:hierBranch val="init"/>
        </dgm:presLayoutVars>
      </dgm:prSet>
      <dgm:spPr/>
    </dgm:pt>
    <dgm:pt modelId="{46814187-7463-514E-8257-43C1A1650342}" type="pres">
      <dgm:prSet presAssocID="{B96271AD-E2B2-E147-8BDA-BE9B77B97DAA}" presName="rootComposite2" presStyleCnt="0"/>
      <dgm:spPr/>
    </dgm:pt>
    <dgm:pt modelId="{EAF764B4-3098-EB41-8CA7-B44D0D18F30F}" type="pres">
      <dgm:prSet presAssocID="{B96271AD-E2B2-E147-8BDA-BE9B77B97DAA}" presName="rootText2" presStyleLbl="alignAcc1" presStyleIdx="0" presStyleCnt="0">
        <dgm:presLayoutVars>
          <dgm:chPref val="3"/>
        </dgm:presLayoutVars>
      </dgm:prSet>
      <dgm:spPr/>
      <dgm:t>
        <a:bodyPr/>
        <a:lstStyle/>
        <a:p>
          <a:endParaRPr lang="en-US"/>
        </a:p>
      </dgm:t>
    </dgm:pt>
    <dgm:pt modelId="{9E076ED8-C5E4-DF4C-A164-3490F7D11457}" type="pres">
      <dgm:prSet presAssocID="{B96271AD-E2B2-E147-8BDA-BE9B77B97DAA}" presName="topArc2" presStyleLbl="parChTrans1D1" presStyleIdx="6" presStyleCnt="16"/>
      <dgm:spPr/>
    </dgm:pt>
    <dgm:pt modelId="{4E78A392-28D1-724D-8431-F83CEBFE82FD}" type="pres">
      <dgm:prSet presAssocID="{B96271AD-E2B2-E147-8BDA-BE9B77B97DAA}" presName="bottomArc2" presStyleLbl="parChTrans1D1" presStyleIdx="7" presStyleCnt="16"/>
      <dgm:spPr/>
    </dgm:pt>
    <dgm:pt modelId="{2AF9BBB0-8EFA-5B40-AC12-0022265B2997}" type="pres">
      <dgm:prSet presAssocID="{B96271AD-E2B2-E147-8BDA-BE9B77B97DAA}" presName="topConnNode2" presStyleLbl="node2" presStyleIdx="0" presStyleCnt="0"/>
      <dgm:spPr/>
      <dgm:t>
        <a:bodyPr/>
        <a:lstStyle/>
        <a:p>
          <a:endParaRPr lang="en-US"/>
        </a:p>
      </dgm:t>
    </dgm:pt>
    <dgm:pt modelId="{19649BEA-DC26-2940-A297-1530834C973A}" type="pres">
      <dgm:prSet presAssocID="{B96271AD-E2B2-E147-8BDA-BE9B77B97DAA}" presName="hierChild4" presStyleCnt="0"/>
      <dgm:spPr/>
    </dgm:pt>
    <dgm:pt modelId="{885AB594-D7B3-364A-AB51-EFD08CA6E8E3}" type="pres">
      <dgm:prSet presAssocID="{B96271AD-E2B2-E147-8BDA-BE9B77B97DAA}" presName="hierChild5" presStyleCnt="0"/>
      <dgm:spPr/>
    </dgm:pt>
    <dgm:pt modelId="{A0170526-CF76-5F4B-989E-4FBC1B0EDEF9}" type="pres">
      <dgm:prSet presAssocID="{6D029D77-4993-C04A-A9BA-3DA706965BD4}" presName="hierChild3" presStyleCnt="0"/>
      <dgm:spPr/>
    </dgm:pt>
    <dgm:pt modelId="{6C866702-0AB9-1B45-91CA-C2DAB64E3F6C}" type="pres">
      <dgm:prSet presAssocID="{8AF1C01B-843B-C34A-90F5-E96E16809327}" presName="hierRoot1" presStyleCnt="0">
        <dgm:presLayoutVars>
          <dgm:hierBranch val="init"/>
        </dgm:presLayoutVars>
      </dgm:prSet>
      <dgm:spPr/>
    </dgm:pt>
    <dgm:pt modelId="{E360D5FE-814B-2540-81D8-13BC76EBCCA5}" type="pres">
      <dgm:prSet presAssocID="{8AF1C01B-843B-C34A-90F5-E96E16809327}" presName="rootComposite1" presStyleCnt="0"/>
      <dgm:spPr/>
    </dgm:pt>
    <dgm:pt modelId="{D765733B-BB91-694B-B2DF-4FC0A50236F2}" type="pres">
      <dgm:prSet presAssocID="{8AF1C01B-843B-C34A-90F5-E96E16809327}" presName="rootText1" presStyleLbl="alignAcc1" presStyleIdx="0" presStyleCnt="0">
        <dgm:presLayoutVars>
          <dgm:chPref val="3"/>
        </dgm:presLayoutVars>
      </dgm:prSet>
      <dgm:spPr/>
      <dgm:t>
        <a:bodyPr/>
        <a:lstStyle/>
        <a:p>
          <a:endParaRPr lang="en-US"/>
        </a:p>
      </dgm:t>
    </dgm:pt>
    <dgm:pt modelId="{1DFAF953-FEC6-C04F-96C3-BA65C2FACFF7}" type="pres">
      <dgm:prSet presAssocID="{8AF1C01B-843B-C34A-90F5-E96E16809327}" presName="topArc1" presStyleLbl="parChTrans1D1" presStyleIdx="8" presStyleCnt="16"/>
      <dgm:spPr/>
    </dgm:pt>
    <dgm:pt modelId="{D44A5389-8E84-7949-8C0F-E7CC015CD2FB}" type="pres">
      <dgm:prSet presAssocID="{8AF1C01B-843B-C34A-90F5-E96E16809327}" presName="bottomArc1" presStyleLbl="parChTrans1D1" presStyleIdx="9" presStyleCnt="16"/>
      <dgm:spPr/>
    </dgm:pt>
    <dgm:pt modelId="{E64C9D40-556B-C040-ADA0-92BB29E991D2}" type="pres">
      <dgm:prSet presAssocID="{8AF1C01B-843B-C34A-90F5-E96E16809327}" presName="topConnNode1" presStyleLbl="node1" presStyleIdx="0" presStyleCnt="0"/>
      <dgm:spPr/>
      <dgm:t>
        <a:bodyPr/>
        <a:lstStyle/>
        <a:p>
          <a:endParaRPr lang="en-US"/>
        </a:p>
      </dgm:t>
    </dgm:pt>
    <dgm:pt modelId="{497B2020-D106-7748-B07C-6311E7FD05A8}" type="pres">
      <dgm:prSet presAssocID="{8AF1C01B-843B-C34A-90F5-E96E16809327}" presName="hierChild2" presStyleCnt="0"/>
      <dgm:spPr/>
    </dgm:pt>
    <dgm:pt modelId="{D80EE861-F147-4F41-A999-304505827F82}" type="pres">
      <dgm:prSet presAssocID="{B751651F-7531-BA46-87CA-76363A4933F4}" presName="Name28" presStyleLbl="parChTrans1D2" presStyleIdx="3" presStyleCnt="6"/>
      <dgm:spPr/>
      <dgm:t>
        <a:bodyPr/>
        <a:lstStyle/>
        <a:p>
          <a:endParaRPr lang="en-US"/>
        </a:p>
      </dgm:t>
    </dgm:pt>
    <dgm:pt modelId="{E4752C6C-1CEC-B64B-A20F-F9FE85D10F5C}" type="pres">
      <dgm:prSet presAssocID="{22715E49-A0BE-8941-BEB4-DF2CD9C964A6}" presName="hierRoot2" presStyleCnt="0">
        <dgm:presLayoutVars>
          <dgm:hierBranch val="init"/>
        </dgm:presLayoutVars>
      </dgm:prSet>
      <dgm:spPr/>
    </dgm:pt>
    <dgm:pt modelId="{A73FD49E-18CF-E144-BAF3-1A8E0FA86953}" type="pres">
      <dgm:prSet presAssocID="{22715E49-A0BE-8941-BEB4-DF2CD9C964A6}" presName="rootComposite2" presStyleCnt="0"/>
      <dgm:spPr/>
    </dgm:pt>
    <dgm:pt modelId="{3EA10E6B-F839-1C46-A215-8E3A666632CA}" type="pres">
      <dgm:prSet presAssocID="{22715E49-A0BE-8941-BEB4-DF2CD9C964A6}" presName="rootText2" presStyleLbl="alignAcc1" presStyleIdx="0" presStyleCnt="0">
        <dgm:presLayoutVars>
          <dgm:chPref val="3"/>
        </dgm:presLayoutVars>
      </dgm:prSet>
      <dgm:spPr/>
      <dgm:t>
        <a:bodyPr/>
        <a:lstStyle/>
        <a:p>
          <a:endParaRPr lang="en-US"/>
        </a:p>
      </dgm:t>
    </dgm:pt>
    <dgm:pt modelId="{63BD7BBC-EB45-E248-ABB2-0CF050BC8D23}" type="pres">
      <dgm:prSet presAssocID="{22715E49-A0BE-8941-BEB4-DF2CD9C964A6}" presName="topArc2" presStyleLbl="parChTrans1D1" presStyleIdx="10" presStyleCnt="16"/>
      <dgm:spPr/>
    </dgm:pt>
    <dgm:pt modelId="{98A238FD-F8A2-CE45-A5C7-013D6F456924}" type="pres">
      <dgm:prSet presAssocID="{22715E49-A0BE-8941-BEB4-DF2CD9C964A6}" presName="bottomArc2" presStyleLbl="parChTrans1D1" presStyleIdx="11" presStyleCnt="16"/>
      <dgm:spPr/>
    </dgm:pt>
    <dgm:pt modelId="{D69D05C9-D39C-4849-BA5E-0E08EC819A1E}" type="pres">
      <dgm:prSet presAssocID="{22715E49-A0BE-8941-BEB4-DF2CD9C964A6}" presName="topConnNode2" presStyleLbl="node2" presStyleIdx="0" presStyleCnt="0"/>
      <dgm:spPr/>
      <dgm:t>
        <a:bodyPr/>
        <a:lstStyle/>
        <a:p>
          <a:endParaRPr lang="en-US"/>
        </a:p>
      </dgm:t>
    </dgm:pt>
    <dgm:pt modelId="{0D7C9219-32BB-F641-9E7E-FD064C5162E1}" type="pres">
      <dgm:prSet presAssocID="{22715E49-A0BE-8941-BEB4-DF2CD9C964A6}" presName="hierChild4" presStyleCnt="0"/>
      <dgm:spPr/>
    </dgm:pt>
    <dgm:pt modelId="{7444C678-1753-0A45-8503-F47C8EB1E28E}" type="pres">
      <dgm:prSet presAssocID="{22715E49-A0BE-8941-BEB4-DF2CD9C964A6}" presName="hierChild5" presStyleCnt="0"/>
      <dgm:spPr/>
    </dgm:pt>
    <dgm:pt modelId="{839F55A8-0FEE-DC41-900A-AE021CE193CB}" type="pres">
      <dgm:prSet presAssocID="{37C81589-9260-DD49-AADB-EC3DF6F78CA3}" presName="Name28" presStyleLbl="parChTrans1D2" presStyleIdx="4" presStyleCnt="6"/>
      <dgm:spPr/>
      <dgm:t>
        <a:bodyPr/>
        <a:lstStyle/>
        <a:p>
          <a:endParaRPr lang="en-US"/>
        </a:p>
      </dgm:t>
    </dgm:pt>
    <dgm:pt modelId="{EE77A45E-38FE-B842-B9FB-84249DFFB6F1}" type="pres">
      <dgm:prSet presAssocID="{BAFFBC08-89F4-D245-A90B-2CA508CB6DCC}" presName="hierRoot2" presStyleCnt="0">
        <dgm:presLayoutVars>
          <dgm:hierBranch val="init"/>
        </dgm:presLayoutVars>
      </dgm:prSet>
      <dgm:spPr/>
    </dgm:pt>
    <dgm:pt modelId="{DE581F51-587A-274E-90A4-B106268BE931}" type="pres">
      <dgm:prSet presAssocID="{BAFFBC08-89F4-D245-A90B-2CA508CB6DCC}" presName="rootComposite2" presStyleCnt="0"/>
      <dgm:spPr/>
    </dgm:pt>
    <dgm:pt modelId="{A167AC4F-7192-BE43-ADA1-B2A0532BF8B8}" type="pres">
      <dgm:prSet presAssocID="{BAFFBC08-89F4-D245-A90B-2CA508CB6DCC}" presName="rootText2" presStyleLbl="alignAcc1" presStyleIdx="0" presStyleCnt="0">
        <dgm:presLayoutVars>
          <dgm:chPref val="3"/>
        </dgm:presLayoutVars>
      </dgm:prSet>
      <dgm:spPr/>
      <dgm:t>
        <a:bodyPr/>
        <a:lstStyle/>
        <a:p>
          <a:endParaRPr lang="en-US"/>
        </a:p>
      </dgm:t>
    </dgm:pt>
    <dgm:pt modelId="{C5DF3520-A64B-DD45-9033-FA5F5037993A}" type="pres">
      <dgm:prSet presAssocID="{BAFFBC08-89F4-D245-A90B-2CA508CB6DCC}" presName="topArc2" presStyleLbl="parChTrans1D1" presStyleIdx="12" presStyleCnt="16"/>
      <dgm:spPr/>
    </dgm:pt>
    <dgm:pt modelId="{A31DC02A-8860-0944-9F6B-2ED9F70F5ABC}" type="pres">
      <dgm:prSet presAssocID="{BAFFBC08-89F4-D245-A90B-2CA508CB6DCC}" presName="bottomArc2" presStyleLbl="parChTrans1D1" presStyleIdx="13" presStyleCnt="16"/>
      <dgm:spPr/>
    </dgm:pt>
    <dgm:pt modelId="{1E6C540C-3946-1F43-A522-4239DA7B9908}" type="pres">
      <dgm:prSet presAssocID="{BAFFBC08-89F4-D245-A90B-2CA508CB6DCC}" presName="topConnNode2" presStyleLbl="node2" presStyleIdx="0" presStyleCnt="0"/>
      <dgm:spPr/>
      <dgm:t>
        <a:bodyPr/>
        <a:lstStyle/>
        <a:p>
          <a:endParaRPr lang="en-US"/>
        </a:p>
      </dgm:t>
    </dgm:pt>
    <dgm:pt modelId="{CB3B9ED6-9584-EF47-926F-2D8F59A3B0AD}" type="pres">
      <dgm:prSet presAssocID="{BAFFBC08-89F4-D245-A90B-2CA508CB6DCC}" presName="hierChild4" presStyleCnt="0"/>
      <dgm:spPr/>
    </dgm:pt>
    <dgm:pt modelId="{05EA3E90-E781-4C44-8C82-AD8E5523F6A1}" type="pres">
      <dgm:prSet presAssocID="{BAFFBC08-89F4-D245-A90B-2CA508CB6DCC}" presName="hierChild5" presStyleCnt="0"/>
      <dgm:spPr/>
    </dgm:pt>
    <dgm:pt modelId="{8023D077-B4BC-FF40-B8D6-9901993C56BD}" type="pres">
      <dgm:prSet presAssocID="{553E9D33-672D-CC49-B6A3-15CFBC7A3BFE}" presName="Name28" presStyleLbl="parChTrans1D2" presStyleIdx="5" presStyleCnt="6"/>
      <dgm:spPr/>
      <dgm:t>
        <a:bodyPr/>
        <a:lstStyle/>
        <a:p>
          <a:endParaRPr lang="en-US"/>
        </a:p>
      </dgm:t>
    </dgm:pt>
    <dgm:pt modelId="{8F3BAC9B-8749-1C48-8E31-BC89F57F8936}" type="pres">
      <dgm:prSet presAssocID="{15194815-9786-504F-97BC-F2D6EC50E781}" presName="hierRoot2" presStyleCnt="0">
        <dgm:presLayoutVars>
          <dgm:hierBranch val="init"/>
        </dgm:presLayoutVars>
      </dgm:prSet>
      <dgm:spPr/>
    </dgm:pt>
    <dgm:pt modelId="{D565E037-7D17-E245-BCB6-41F3BDC19924}" type="pres">
      <dgm:prSet presAssocID="{15194815-9786-504F-97BC-F2D6EC50E781}" presName="rootComposite2" presStyleCnt="0"/>
      <dgm:spPr/>
    </dgm:pt>
    <dgm:pt modelId="{2A734DE7-524E-1641-BDD1-F8FA71EAEF1E}" type="pres">
      <dgm:prSet presAssocID="{15194815-9786-504F-97BC-F2D6EC50E781}" presName="rootText2" presStyleLbl="alignAcc1" presStyleIdx="0" presStyleCnt="0">
        <dgm:presLayoutVars>
          <dgm:chPref val="3"/>
        </dgm:presLayoutVars>
      </dgm:prSet>
      <dgm:spPr/>
      <dgm:t>
        <a:bodyPr/>
        <a:lstStyle/>
        <a:p>
          <a:endParaRPr lang="en-US"/>
        </a:p>
      </dgm:t>
    </dgm:pt>
    <dgm:pt modelId="{0EEB74B5-809C-F74B-8D95-AF97AB6F22A6}" type="pres">
      <dgm:prSet presAssocID="{15194815-9786-504F-97BC-F2D6EC50E781}" presName="topArc2" presStyleLbl="parChTrans1D1" presStyleIdx="14" presStyleCnt="16"/>
      <dgm:spPr/>
    </dgm:pt>
    <dgm:pt modelId="{DFBCC9BA-B41B-CC43-8EC7-C5C1180711E7}" type="pres">
      <dgm:prSet presAssocID="{15194815-9786-504F-97BC-F2D6EC50E781}" presName="bottomArc2" presStyleLbl="parChTrans1D1" presStyleIdx="15" presStyleCnt="16"/>
      <dgm:spPr/>
    </dgm:pt>
    <dgm:pt modelId="{2FF59576-A7BD-5740-8481-08EB86784C8C}" type="pres">
      <dgm:prSet presAssocID="{15194815-9786-504F-97BC-F2D6EC50E781}" presName="topConnNode2" presStyleLbl="node2" presStyleIdx="0" presStyleCnt="0"/>
      <dgm:spPr/>
      <dgm:t>
        <a:bodyPr/>
        <a:lstStyle/>
        <a:p>
          <a:endParaRPr lang="en-US"/>
        </a:p>
      </dgm:t>
    </dgm:pt>
    <dgm:pt modelId="{D06202C9-8AB3-984D-8F3C-A7A13020115C}" type="pres">
      <dgm:prSet presAssocID="{15194815-9786-504F-97BC-F2D6EC50E781}" presName="hierChild4" presStyleCnt="0"/>
      <dgm:spPr/>
    </dgm:pt>
    <dgm:pt modelId="{B21DF4CA-682A-0849-A25F-8C3A288EFF4D}" type="pres">
      <dgm:prSet presAssocID="{15194815-9786-504F-97BC-F2D6EC50E781}" presName="hierChild5" presStyleCnt="0"/>
      <dgm:spPr/>
    </dgm:pt>
    <dgm:pt modelId="{383E19BE-EAC6-8543-920F-B8EEA5FE1C52}" type="pres">
      <dgm:prSet presAssocID="{8AF1C01B-843B-C34A-90F5-E96E16809327}" presName="hierChild3" presStyleCnt="0"/>
      <dgm:spPr/>
    </dgm:pt>
  </dgm:ptLst>
  <dgm:cxnLst>
    <dgm:cxn modelId="{F1749358-E093-2340-B5B6-53549A8CBD93}" srcId="{6D029D77-4993-C04A-A9BA-3DA706965BD4}" destId="{946065BD-E3BB-204D-9B65-BCADA2ECDFA0}" srcOrd="0" destOrd="0" parTransId="{B5C7CBB2-C188-AF4E-A8ED-EA45DB0FED69}" sibTransId="{F97B23DF-7487-934C-9759-59F1A2C234A7}"/>
    <dgm:cxn modelId="{63C938B6-5CF1-F149-AFCE-073DA6DB767B}" type="presOf" srcId="{B96271AD-E2B2-E147-8BDA-BE9B77B97DAA}" destId="{EAF764B4-3098-EB41-8CA7-B44D0D18F30F}" srcOrd="0" destOrd="0" presId="urn:microsoft.com/office/officeart/2008/layout/HalfCircleOrganizationChart"/>
    <dgm:cxn modelId="{1BD4F3AF-39EC-814E-B142-3B0E5CF987C5}" type="presOf" srcId="{28038C0F-6210-764A-B5AD-43D7DCBAD145}" destId="{F7098637-765B-3945-B5C4-AC66782DEF33}" srcOrd="0" destOrd="0" presId="urn:microsoft.com/office/officeart/2008/layout/HalfCircleOrganizationChart"/>
    <dgm:cxn modelId="{91CCA974-3AC7-0A42-B877-35792A5F3770}" type="presOf" srcId="{8AF1C01B-843B-C34A-90F5-E96E16809327}" destId="{D765733B-BB91-694B-B2DF-4FC0A50236F2}" srcOrd="0" destOrd="0" presId="urn:microsoft.com/office/officeart/2008/layout/HalfCircleOrganizationChart"/>
    <dgm:cxn modelId="{0FAF8A59-E8EC-A44D-BE7A-3783D66E818D}" srcId="{8AF1C01B-843B-C34A-90F5-E96E16809327}" destId="{BAFFBC08-89F4-D245-A90B-2CA508CB6DCC}" srcOrd="1" destOrd="0" parTransId="{37C81589-9260-DD49-AADB-EC3DF6F78CA3}" sibTransId="{0BCE69C5-FE98-9741-A531-08F78FA812BC}"/>
    <dgm:cxn modelId="{EDD23C7E-BCF9-404B-94EE-114DC1175A31}" srcId="{515F95DA-152D-1F43-9803-3B21AAC28B02}" destId="{8AF1C01B-843B-C34A-90F5-E96E16809327}" srcOrd="1" destOrd="0" parTransId="{830093E7-B839-9B4C-84B8-D12A38ABF048}" sibTransId="{5F6110AB-7C01-9E40-95BA-2CD0240138D5}"/>
    <dgm:cxn modelId="{03C85F39-1B45-DE48-803E-41DFBC3CD050}" type="presOf" srcId="{BAFFBC08-89F4-D245-A90B-2CA508CB6DCC}" destId="{1E6C540C-3946-1F43-A522-4239DA7B9908}" srcOrd="1" destOrd="0" presId="urn:microsoft.com/office/officeart/2008/layout/HalfCircleOrganizationChart"/>
    <dgm:cxn modelId="{5CAECFAD-769D-964B-B6E3-660870B146BE}" type="presOf" srcId="{28038C0F-6210-764A-B5AD-43D7DCBAD145}" destId="{499378A8-60E8-E944-A5A7-7695260527DE}" srcOrd="1" destOrd="0" presId="urn:microsoft.com/office/officeart/2008/layout/HalfCircleOrganizationChart"/>
    <dgm:cxn modelId="{38F91F71-E39A-694D-87EB-512180A19990}" type="presOf" srcId="{BAFFBC08-89F4-D245-A90B-2CA508CB6DCC}" destId="{A167AC4F-7192-BE43-ADA1-B2A0532BF8B8}" srcOrd="0" destOrd="0" presId="urn:microsoft.com/office/officeart/2008/layout/HalfCircleOrganizationChart"/>
    <dgm:cxn modelId="{2A7414C4-15C2-7442-BCFE-326CDBBC2540}" type="presOf" srcId="{946065BD-E3BB-204D-9B65-BCADA2ECDFA0}" destId="{25172AEE-3273-DA44-B54B-BBC40CCD199C}" srcOrd="1" destOrd="0" presId="urn:microsoft.com/office/officeart/2008/layout/HalfCircleOrganizationChart"/>
    <dgm:cxn modelId="{D79910F6-BC8F-414C-B9F2-B99486B87AAF}" srcId="{8AF1C01B-843B-C34A-90F5-E96E16809327}" destId="{15194815-9786-504F-97BC-F2D6EC50E781}" srcOrd="2" destOrd="0" parTransId="{553E9D33-672D-CC49-B6A3-15CFBC7A3BFE}" sibTransId="{BA624416-CD8D-8E46-ABD4-07C2A4F6B694}"/>
    <dgm:cxn modelId="{AA13F35A-72A0-9C41-82EA-EF40BCD64D0F}" type="presOf" srcId="{22715E49-A0BE-8941-BEB4-DF2CD9C964A6}" destId="{3EA10E6B-F839-1C46-A215-8E3A666632CA}" srcOrd="0" destOrd="0" presId="urn:microsoft.com/office/officeart/2008/layout/HalfCircleOrganizationChart"/>
    <dgm:cxn modelId="{43DA86F6-5EC7-8D45-B98C-CE2DB87DC2F2}" type="presOf" srcId="{553E9D33-672D-CC49-B6A3-15CFBC7A3BFE}" destId="{8023D077-B4BC-FF40-B8D6-9901993C56BD}" srcOrd="0" destOrd="0" presId="urn:microsoft.com/office/officeart/2008/layout/HalfCircleOrganizationChart"/>
    <dgm:cxn modelId="{2B1CBFE8-07BF-2E47-87C7-E926FEF6787B}" type="presOf" srcId="{A38B852F-DF75-6E48-94A3-6595E952D522}" destId="{EB45155C-DF30-694F-AC3A-2EA6615AC28B}" srcOrd="0" destOrd="0" presId="urn:microsoft.com/office/officeart/2008/layout/HalfCircleOrganizationChart"/>
    <dgm:cxn modelId="{2C7BEFC2-7E88-DA46-8E07-D4C7FD936324}" type="presOf" srcId="{B5C7CBB2-C188-AF4E-A8ED-EA45DB0FED69}" destId="{B346B265-AE08-C244-A70F-C2176FF153EF}" srcOrd="0" destOrd="0" presId="urn:microsoft.com/office/officeart/2008/layout/HalfCircleOrganizationChart"/>
    <dgm:cxn modelId="{6661A547-AA46-B349-B577-DDDCED6F62CF}" type="presOf" srcId="{15194815-9786-504F-97BC-F2D6EC50E781}" destId="{2FF59576-A7BD-5740-8481-08EB86784C8C}" srcOrd="1" destOrd="0" presId="urn:microsoft.com/office/officeart/2008/layout/HalfCircleOrganizationChart"/>
    <dgm:cxn modelId="{2C71A3A4-C161-3D43-804B-B0CD4FE837D5}" type="presOf" srcId="{22715E49-A0BE-8941-BEB4-DF2CD9C964A6}" destId="{D69D05C9-D39C-4849-BA5E-0E08EC819A1E}" srcOrd="1" destOrd="0" presId="urn:microsoft.com/office/officeart/2008/layout/HalfCircleOrganizationChart"/>
    <dgm:cxn modelId="{98F0EB19-052C-AA4B-996B-2BD5E781ADFC}" type="presOf" srcId="{37C81589-9260-DD49-AADB-EC3DF6F78CA3}" destId="{839F55A8-0FEE-DC41-900A-AE021CE193CB}" srcOrd="0" destOrd="0" presId="urn:microsoft.com/office/officeart/2008/layout/HalfCircleOrganizationChart"/>
    <dgm:cxn modelId="{71DCB4AB-766F-5447-82D5-55D56369E1A0}" type="presOf" srcId="{6D029D77-4993-C04A-A9BA-3DA706965BD4}" destId="{EDA18572-4EE1-BC46-AEAF-DF13EB3A16DD}" srcOrd="1" destOrd="0" presId="urn:microsoft.com/office/officeart/2008/layout/HalfCircleOrganizationChart"/>
    <dgm:cxn modelId="{9D5DEF76-5848-4544-A41E-68000EB154BA}" type="presOf" srcId="{5A77442C-CDF3-4B4A-B29E-1C9B7F1DE2F0}" destId="{F8AB8A85-D0F7-9240-BEC1-998DE6C05309}" srcOrd="0" destOrd="0" presId="urn:microsoft.com/office/officeart/2008/layout/HalfCircleOrganizationChart"/>
    <dgm:cxn modelId="{712C56E5-C36B-3547-A2AA-7BCB8FE28BBA}" type="presOf" srcId="{15194815-9786-504F-97BC-F2D6EC50E781}" destId="{2A734DE7-524E-1641-BDD1-F8FA71EAEF1E}" srcOrd="0" destOrd="0" presId="urn:microsoft.com/office/officeart/2008/layout/HalfCircleOrganizationChart"/>
    <dgm:cxn modelId="{7C9D0C57-B4D9-E44D-AA04-50FDF4C43336}" type="presOf" srcId="{946065BD-E3BB-204D-9B65-BCADA2ECDFA0}" destId="{6486DA9C-91CB-B548-AB07-E42D2FADC154}" srcOrd="0" destOrd="0" presId="urn:microsoft.com/office/officeart/2008/layout/HalfCircleOrganizationChart"/>
    <dgm:cxn modelId="{1C1B1CEB-97CE-3C4D-A5E9-57401F4F7AE4}" type="presOf" srcId="{B96271AD-E2B2-E147-8BDA-BE9B77B97DAA}" destId="{2AF9BBB0-8EFA-5B40-AC12-0022265B2997}" srcOrd="1" destOrd="0" presId="urn:microsoft.com/office/officeart/2008/layout/HalfCircleOrganizationChart"/>
    <dgm:cxn modelId="{E33C6BFC-3D37-6947-8191-BF8A6FF85480}" type="presOf" srcId="{515F95DA-152D-1F43-9803-3B21AAC28B02}" destId="{6316890E-9D74-C849-902F-95E690DD24CA}" srcOrd="0" destOrd="0" presId="urn:microsoft.com/office/officeart/2008/layout/HalfCircleOrganizationChart"/>
    <dgm:cxn modelId="{52994F56-D92D-CF40-9870-73E5564E8182}" srcId="{6D029D77-4993-C04A-A9BA-3DA706965BD4}" destId="{B96271AD-E2B2-E147-8BDA-BE9B77B97DAA}" srcOrd="2" destOrd="0" parTransId="{5A77442C-CDF3-4B4A-B29E-1C9B7F1DE2F0}" sibTransId="{698185BA-B773-B54D-A776-3A46EFDD3D3C}"/>
    <dgm:cxn modelId="{7566EBD3-3735-344A-9631-C0AA9C437AC5}" type="presOf" srcId="{8AF1C01B-843B-C34A-90F5-E96E16809327}" destId="{E64C9D40-556B-C040-ADA0-92BB29E991D2}" srcOrd="1" destOrd="0" presId="urn:microsoft.com/office/officeart/2008/layout/HalfCircleOrganizationChart"/>
    <dgm:cxn modelId="{717A7F20-5029-A94E-9CC9-D740C8009D1E}" srcId="{6D029D77-4993-C04A-A9BA-3DA706965BD4}" destId="{28038C0F-6210-764A-B5AD-43D7DCBAD145}" srcOrd="1" destOrd="0" parTransId="{A38B852F-DF75-6E48-94A3-6595E952D522}" sibTransId="{014E4B68-5D84-E74F-945F-ACA9BE467630}"/>
    <dgm:cxn modelId="{2ED51E4E-E9CA-794A-8376-E48959B1381F}" srcId="{8AF1C01B-843B-C34A-90F5-E96E16809327}" destId="{22715E49-A0BE-8941-BEB4-DF2CD9C964A6}" srcOrd="0" destOrd="0" parTransId="{B751651F-7531-BA46-87CA-76363A4933F4}" sibTransId="{45921E7E-B48D-6A4E-B133-C447C78D001C}"/>
    <dgm:cxn modelId="{F22D65CC-99AE-5D4A-B027-272239D65438}" type="presOf" srcId="{B751651F-7531-BA46-87CA-76363A4933F4}" destId="{D80EE861-F147-4F41-A999-304505827F82}" srcOrd="0" destOrd="0" presId="urn:microsoft.com/office/officeart/2008/layout/HalfCircleOrganizationChart"/>
    <dgm:cxn modelId="{A076B9ED-04C8-AB42-BFD3-0BA68571CAAF}" srcId="{515F95DA-152D-1F43-9803-3B21AAC28B02}" destId="{6D029D77-4993-C04A-A9BA-3DA706965BD4}" srcOrd="0" destOrd="0" parTransId="{4A0427E9-BDBB-1743-9FC4-3BAEE12163A9}" sibTransId="{E9978A3C-EEED-4843-B78F-E5518147A98D}"/>
    <dgm:cxn modelId="{A8D449ED-2C71-0A44-890F-0E7848937B57}" type="presOf" srcId="{6D029D77-4993-C04A-A9BA-3DA706965BD4}" destId="{E9A32D4F-3193-BA43-B8CD-74EDE5D0C7F3}" srcOrd="0" destOrd="0" presId="urn:microsoft.com/office/officeart/2008/layout/HalfCircleOrganizationChart"/>
    <dgm:cxn modelId="{364B6956-0765-AA49-AA60-F3A9B43D7645}" type="presParOf" srcId="{6316890E-9D74-C849-902F-95E690DD24CA}" destId="{2966DE95-445F-484F-AE0C-A8D7D916CF50}" srcOrd="0" destOrd="0" presId="urn:microsoft.com/office/officeart/2008/layout/HalfCircleOrganizationChart"/>
    <dgm:cxn modelId="{23C360B2-86E6-FE44-90A3-8BD6287F5147}" type="presParOf" srcId="{2966DE95-445F-484F-AE0C-A8D7D916CF50}" destId="{C0280D33-9DA2-C94A-A184-2B3B7EEEB175}" srcOrd="0" destOrd="0" presId="urn:microsoft.com/office/officeart/2008/layout/HalfCircleOrganizationChart"/>
    <dgm:cxn modelId="{A331CB5A-F46F-D649-BE8D-A07B1C8E51DA}" type="presParOf" srcId="{C0280D33-9DA2-C94A-A184-2B3B7EEEB175}" destId="{E9A32D4F-3193-BA43-B8CD-74EDE5D0C7F3}" srcOrd="0" destOrd="0" presId="urn:microsoft.com/office/officeart/2008/layout/HalfCircleOrganizationChart"/>
    <dgm:cxn modelId="{AA2D1D9E-09FF-4746-80F1-C8E080D7E5EF}" type="presParOf" srcId="{C0280D33-9DA2-C94A-A184-2B3B7EEEB175}" destId="{E05C0434-6F5D-4444-A4DC-6C49C218F6D7}" srcOrd="1" destOrd="0" presId="urn:microsoft.com/office/officeart/2008/layout/HalfCircleOrganizationChart"/>
    <dgm:cxn modelId="{158DDE44-02C4-3849-8EA8-99CD1C56FD60}" type="presParOf" srcId="{C0280D33-9DA2-C94A-A184-2B3B7EEEB175}" destId="{BD0FFE77-B48A-9F4E-9CE7-32EFF6C52940}" srcOrd="2" destOrd="0" presId="urn:microsoft.com/office/officeart/2008/layout/HalfCircleOrganizationChart"/>
    <dgm:cxn modelId="{022A5634-1197-C047-92B4-D4B3DAE80F4A}" type="presParOf" srcId="{C0280D33-9DA2-C94A-A184-2B3B7EEEB175}" destId="{EDA18572-4EE1-BC46-AEAF-DF13EB3A16DD}" srcOrd="3" destOrd="0" presId="urn:microsoft.com/office/officeart/2008/layout/HalfCircleOrganizationChart"/>
    <dgm:cxn modelId="{E4BBC4FD-5765-2742-ABD0-E175A7F27774}" type="presParOf" srcId="{2966DE95-445F-484F-AE0C-A8D7D916CF50}" destId="{CBCBE87F-81F5-B54D-B55A-39EA1EB2F3E1}" srcOrd="1" destOrd="0" presId="urn:microsoft.com/office/officeart/2008/layout/HalfCircleOrganizationChart"/>
    <dgm:cxn modelId="{89495E06-D1E0-FC40-AFB0-BB476F825CB7}" type="presParOf" srcId="{CBCBE87F-81F5-B54D-B55A-39EA1EB2F3E1}" destId="{B346B265-AE08-C244-A70F-C2176FF153EF}" srcOrd="0" destOrd="0" presId="urn:microsoft.com/office/officeart/2008/layout/HalfCircleOrganizationChart"/>
    <dgm:cxn modelId="{0E3D924E-2C62-9A43-AEF8-0A6E6C20DE55}" type="presParOf" srcId="{CBCBE87F-81F5-B54D-B55A-39EA1EB2F3E1}" destId="{63A36719-4AED-834A-898C-1B659868AF27}" srcOrd="1" destOrd="0" presId="urn:microsoft.com/office/officeart/2008/layout/HalfCircleOrganizationChart"/>
    <dgm:cxn modelId="{8FBA6FD7-E6FD-DF45-B993-0F7BE0EC2334}" type="presParOf" srcId="{63A36719-4AED-834A-898C-1B659868AF27}" destId="{FB2EED7C-3F59-3944-888E-1CC94E315200}" srcOrd="0" destOrd="0" presId="urn:microsoft.com/office/officeart/2008/layout/HalfCircleOrganizationChart"/>
    <dgm:cxn modelId="{8721C2F1-D4D1-0947-8544-FBA5BAE8DC09}" type="presParOf" srcId="{FB2EED7C-3F59-3944-888E-1CC94E315200}" destId="{6486DA9C-91CB-B548-AB07-E42D2FADC154}" srcOrd="0" destOrd="0" presId="urn:microsoft.com/office/officeart/2008/layout/HalfCircleOrganizationChart"/>
    <dgm:cxn modelId="{BCC3B77B-DB49-E944-9F72-AE1E95D0544C}" type="presParOf" srcId="{FB2EED7C-3F59-3944-888E-1CC94E315200}" destId="{571C693F-83E9-A64C-9314-8AE201513CEC}" srcOrd="1" destOrd="0" presId="urn:microsoft.com/office/officeart/2008/layout/HalfCircleOrganizationChart"/>
    <dgm:cxn modelId="{94395F08-E5BB-A849-948C-4B6945AB1B78}" type="presParOf" srcId="{FB2EED7C-3F59-3944-888E-1CC94E315200}" destId="{AB1A2C56-4F96-6A44-8B39-5E4AB4BF6B3A}" srcOrd="2" destOrd="0" presId="urn:microsoft.com/office/officeart/2008/layout/HalfCircleOrganizationChart"/>
    <dgm:cxn modelId="{8EE21E07-0476-7047-85B0-C395E8F48341}" type="presParOf" srcId="{FB2EED7C-3F59-3944-888E-1CC94E315200}" destId="{25172AEE-3273-DA44-B54B-BBC40CCD199C}" srcOrd="3" destOrd="0" presId="urn:microsoft.com/office/officeart/2008/layout/HalfCircleOrganizationChart"/>
    <dgm:cxn modelId="{6188F6B6-075A-1846-A6C1-F5F3B5923500}" type="presParOf" srcId="{63A36719-4AED-834A-898C-1B659868AF27}" destId="{DF923A65-5D8F-0D4F-B1D9-5124E1ECEE99}" srcOrd="1" destOrd="0" presId="urn:microsoft.com/office/officeart/2008/layout/HalfCircleOrganizationChart"/>
    <dgm:cxn modelId="{7C18E6BA-495F-C642-A82E-F07E956442D4}" type="presParOf" srcId="{63A36719-4AED-834A-898C-1B659868AF27}" destId="{817586F3-9BE3-5642-B980-51487F9F2CB7}" srcOrd="2" destOrd="0" presId="urn:microsoft.com/office/officeart/2008/layout/HalfCircleOrganizationChart"/>
    <dgm:cxn modelId="{BAF601A1-68DF-2647-8E87-6474F25E34D4}" type="presParOf" srcId="{CBCBE87F-81F5-B54D-B55A-39EA1EB2F3E1}" destId="{EB45155C-DF30-694F-AC3A-2EA6615AC28B}" srcOrd="2" destOrd="0" presId="urn:microsoft.com/office/officeart/2008/layout/HalfCircleOrganizationChart"/>
    <dgm:cxn modelId="{3D1994CE-3574-FB45-A53D-6EFAD3BE25D2}" type="presParOf" srcId="{CBCBE87F-81F5-B54D-B55A-39EA1EB2F3E1}" destId="{F2F495DB-BC93-2B4C-AD1D-2E982C50C196}" srcOrd="3" destOrd="0" presId="urn:microsoft.com/office/officeart/2008/layout/HalfCircleOrganizationChart"/>
    <dgm:cxn modelId="{1D6A4F21-8499-6E43-B2E4-D13374803CE8}" type="presParOf" srcId="{F2F495DB-BC93-2B4C-AD1D-2E982C50C196}" destId="{0891CF75-866C-3744-AA7B-3E5B622E034F}" srcOrd="0" destOrd="0" presId="urn:microsoft.com/office/officeart/2008/layout/HalfCircleOrganizationChart"/>
    <dgm:cxn modelId="{B165A69D-BC07-CA4C-A48B-BAE63F4BC8A8}" type="presParOf" srcId="{0891CF75-866C-3744-AA7B-3E5B622E034F}" destId="{F7098637-765B-3945-B5C4-AC66782DEF33}" srcOrd="0" destOrd="0" presId="urn:microsoft.com/office/officeart/2008/layout/HalfCircleOrganizationChart"/>
    <dgm:cxn modelId="{A170CE10-AB81-A648-B477-CA0E9E6E993F}" type="presParOf" srcId="{0891CF75-866C-3744-AA7B-3E5B622E034F}" destId="{33BC24ED-4543-D740-94FA-CA6FBDAB33B9}" srcOrd="1" destOrd="0" presId="urn:microsoft.com/office/officeart/2008/layout/HalfCircleOrganizationChart"/>
    <dgm:cxn modelId="{3724A925-608D-0C47-9CE3-78AC91A00424}" type="presParOf" srcId="{0891CF75-866C-3744-AA7B-3E5B622E034F}" destId="{63BE039B-042C-C74C-8B8B-E485432ACACF}" srcOrd="2" destOrd="0" presId="urn:microsoft.com/office/officeart/2008/layout/HalfCircleOrganizationChart"/>
    <dgm:cxn modelId="{B5D4B103-A70C-2E44-8310-CE90281F758A}" type="presParOf" srcId="{0891CF75-866C-3744-AA7B-3E5B622E034F}" destId="{499378A8-60E8-E944-A5A7-7695260527DE}" srcOrd="3" destOrd="0" presId="urn:microsoft.com/office/officeart/2008/layout/HalfCircleOrganizationChart"/>
    <dgm:cxn modelId="{96DC125D-487D-2644-9F2C-81B06ED517A8}" type="presParOf" srcId="{F2F495DB-BC93-2B4C-AD1D-2E982C50C196}" destId="{AEBFB078-A1C9-CF42-9E01-E6ED13A7EAEF}" srcOrd="1" destOrd="0" presId="urn:microsoft.com/office/officeart/2008/layout/HalfCircleOrganizationChart"/>
    <dgm:cxn modelId="{1EE8EA77-34A5-664A-BF1A-9C0A25929112}" type="presParOf" srcId="{F2F495DB-BC93-2B4C-AD1D-2E982C50C196}" destId="{EF43BBDB-2A2D-8C41-A5E6-0D17B2D3B8EE}" srcOrd="2" destOrd="0" presId="urn:microsoft.com/office/officeart/2008/layout/HalfCircleOrganizationChart"/>
    <dgm:cxn modelId="{D3F4AF5E-F898-A048-9E4E-93E85E4621C6}" type="presParOf" srcId="{CBCBE87F-81F5-B54D-B55A-39EA1EB2F3E1}" destId="{F8AB8A85-D0F7-9240-BEC1-998DE6C05309}" srcOrd="4" destOrd="0" presId="urn:microsoft.com/office/officeart/2008/layout/HalfCircleOrganizationChart"/>
    <dgm:cxn modelId="{8F45DAF4-645C-5C4E-8E37-6603A0D5C905}" type="presParOf" srcId="{CBCBE87F-81F5-B54D-B55A-39EA1EB2F3E1}" destId="{D8F21F7C-41BB-9944-8114-0D0130E6C2C4}" srcOrd="5" destOrd="0" presId="urn:microsoft.com/office/officeart/2008/layout/HalfCircleOrganizationChart"/>
    <dgm:cxn modelId="{FB2BB2CF-E16E-C94D-BB9D-C7DD5206D066}" type="presParOf" srcId="{D8F21F7C-41BB-9944-8114-0D0130E6C2C4}" destId="{46814187-7463-514E-8257-43C1A1650342}" srcOrd="0" destOrd="0" presId="urn:microsoft.com/office/officeart/2008/layout/HalfCircleOrganizationChart"/>
    <dgm:cxn modelId="{BD42EBB1-D7A0-9F4A-BC2E-236A7D1E903C}" type="presParOf" srcId="{46814187-7463-514E-8257-43C1A1650342}" destId="{EAF764B4-3098-EB41-8CA7-B44D0D18F30F}" srcOrd="0" destOrd="0" presId="urn:microsoft.com/office/officeart/2008/layout/HalfCircleOrganizationChart"/>
    <dgm:cxn modelId="{AB4C67E2-6D9E-1746-B6B6-40432686E607}" type="presParOf" srcId="{46814187-7463-514E-8257-43C1A1650342}" destId="{9E076ED8-C5E4-DF4C-A164-3490F7D11457}" srcOrd="1" destOrd="0" presId="urn:microsoft.com/office/officeart/2008/layout/HalfCircleOrganizationChart"/>
    <dgm:cxn modelId="{B32CD476-9C3E-D94B-83E4-4A09600C578A}" type="presParOf" srcId="{46814187-7463-514E-8257-43C1A1650342}" destId="{4E78A392-28D1-724D-8431-F83CEBFE82FD}" srcOrd="2" destOrd="0" presId="urn:microsoft.com/office/officeart/2008/layout/HalfCircleOrganizationChart"/>
    <dgm:cxn modelId="{95069644-43B3-D34C-AE65-730304C7BF93}" type="presParOf" srcId="{46814187-7463-514E-8257-43C1A1650342}" destId="{2AF9BBB0-8EFA-5B40-AC12-0022265B2997}" srcOrd="3" destOrd="0" presId="urn:microsoft.com/office/officeart/2008/layout/HalfCircleOrganizationChart"/>
    <dgm:cxn modelId="{3E2EB6B9-F7BD-EB47-8128-76FEF19C1191}" type="presParOf" srcId="{D8F21F7C-41BB-9944-8114-0D0130E6C2C4}" destId="{19649BEA-DC26-2940-A297-1530834C973A}" srcOrd="1" destOrd="0" presId="urn:microsoft.com/office/officeart/2008/layout/HalfCircleOrganizationChart"/>
    <dgm:cxn modelId="{9460E1AE-9E21-E542-A54D-170E02A03B4B}" type="presParOf" srcId="{D8F21F7C-41BB-9944-8114-0D0130E6C2C4}" destId="{885AB594-D7B3-364A-AB51-EFD08CA6E8E3}" srcOrd="2" destOrd="0" presId="urn:microsoft.com/office/officeart/2008/layout/HalfCircleOrganizationChart"/>
    <dgm:cxn modelId="{0C4D11D6-F4C2-2C47-8018-5BFEB4EFEB10}" type="presParOf" srcId="{2966DE95-445F-484F-AE0C-A8D7D916CF50}" destId="{A0170526-CF76-5F4B-989E-4FBC1B0EDEF9}" srcOrd="2" destOrd="0" presId="urn:microsoft.com/office/officeart/2008/layout/HalfCircleOrganizationChart"/>
    <dgm:cxn modelId="{DC1A776C-3CD9-3D4A-8948-346E6B738E08}" type="presParOf" srcId="{6316890E-9D74-C849-902F-95E690DD24CA}" destId="{6C866702-0AB9-1B45-91CA-C2DAB64E3F6C}" srcOrd="1" destOrd="0" presId="urn:microsoft.com/office/officeart/2008/layout/HalfCircleOrganizationChart"/>
    <dgm:cxn modelId="{01C9591F-4341-664E-941F-8D18CD414408}" type="presParOf" srcId="{6C866702-0AB9-1B45-91CA-C2DAB64E3F6C}" destId="{E360D5FE-814B-2540-81D8-13BC76EBCCA5}" srcOrd="0" destOrd="0" presId="urn:microsoft.com/office/officeart/2008/layout/HalfCircleOrganizationChart"/>
    <dgm:cxn modelId="{7E3D7FAB-8D9B-1848-AD60-AEDEB91F4CD0}" type="presParOf" srcId="{E360D5FE-814B-2540-81D8-13BC76EBCCA5}" destId="{D765733B-BB91-694B-B2DF-4FC0A50236F2}" srcOrd="0" destOrd="0" presId="urn:microsoft.com/office/officeart/2008/layout/HalfCircleOrganizationChart"/>
    <dgm:cxn modelId="{B943A423-001B-8046-A465-22371EA24DED}" type="presParOf" srcId="{E360D5FE-814B-2540-81D8-13BC76EBCCA5}" destId="{1DFAF953-FEC6-C04F-96C3-BA65C2FACFF7}" srcOrd="1" destOrd="0" presId="urn:microsoft.com/office/officeart/2008/layout/HalfCircleOrganizationChart"/>
    <dgm:cxn modelId="{6A0319BA-2DC1-2445-A792-DA6C953E6598}" type="presParOf" srcId="{E360D5FE-814B-2540-81D8-13BC76EBCCA5}" destId="{D44A5389-8E84-7949-8C0F-E7CC015CD2FB}" srcOrd="2" destOrd="0" presId="urn:microsoft.com/office/officeart/2008/layout/HalfCircleOrganizationChart"/>
    <dgm:cxn modelId="{7E932751-13EE-1641-ADAB-1868D19DF05A}" type="presParOf" srcId="{E360D5FE-814B-2540-81D8-13BC76EBCCA5}" destId="{E64C9D40-556B-C040-ADA0-92BB29E991D2}" srcOrd="3" destOrd="0" presId="urn:microsoft.com/office/officeart/2008/layout/HalfCircleOrganizationChart"/>
    <dgm:cxn modelId="{74D1EE36-2C95-3C4D-A722-1BF0D8E556D7}" type="presParOf" srcId="{6C866702-0AB9-1B45-91CA-C2DAB64E3F6C}" destId="{497B2020-D106-7748-B07C-6311E7FD05A8}" srcOrd="1" destOrd="0" presId="urn:microsoft.com/office/officeart/2008/layout/HalfCircleOrganizationChart"/>
    <dgm:cxn modelId="{E93219FF-8CA4-6840-9070-F7A956864B32}" type="presParOf" srcId="{497B2020-D106-7748-B07C-6311E7FD05A8}" destId="{D80EE861-F147-4F41-A999-304505827F82}" srcOrd="0" destOrd="0" presId="urn:microsoft.com/office/officeart/2008/layout/HalfCircleOrganizationChart"/>
    <dgm:cxn modelId="{7A2598BE-724E-5B42-A1B6-770B3E8F5B97}" type="presParOf" srcId="{497B2020-D106-7748-B07C-6311E7FD05A8}" destId="{E4752C6C-1CEC-B64B-A20F-F9FE85D10F5C}" srcOrd="1" destOrd="0" presId="urn:microsoft.com/office/officeart/2008/layout/HalfCircleOrganizationChart"/>
    <dgm:cxn modelId="{3345DE58-1CE4-6F4C-86CC-B84118710CA7}" type="presParOf" srcId="{E4752C6C-1CEC-B64B-A20F-F9FE85D10F5C}" destId="{A73FD49E-18CF-E144-BAF3-1A8E0FA86953}" srcOrd="0" destOrd="0" presId="urn:microsoft.com/office/officeart/2008/layout/HalfCircleOrganizationChart"/>
    <dgm:cxn modelId="{754AB7A6-45C1-5B43-B711-695BBE50C75F}" type="presParOf" srcId="{A73FD49E-18CF-E144-BAF3-1A8E0FA86953}" destId="{3EA10E6B-F839-1C46-A215-8E3A666632CA}" srcOrd="0" destOrd="0" presId="urn:microsoft.com/office/officeart/2008/layout/HalfCircleOrganizationChart"/>
    <dgm:cxn modelId="{0F294CB5-2209-1640-878A-4E8F371E283C}" type="presParOf" srcId="{A73FD49E-18CF-E144-BAF3-1A8E0FA86953}" destId="{63BD7BBC-EB45-E248-ABB2-0CF050BC8D23}" srcOrd="1" destOrd="0" presId="urn:microsoft.com/office/officeart/2008/layout/HalfCircleOrganizationChart"/>
    <dgm:cxn modelId="{C7A9D6A4-48FD-C349-A927-04CFDE44861B}" type="presParOf" srcId="{A73FD49E-18CF-E144-BAF3-1A8E0FA86953}" destId="{98A238FD-F8A2-CE45-A5C7-013D6F456924}" srcOrd="2" destOrd="0" presId="urn:microsoft.com/office/officeart/2008/layout/HalfCircleOrganizationChart"/>
    <dgm:cxn modelId="{FF7619C9-EB73-4D4C-9AF9-B25146CAF242}" type="presParOf" srcId="{A73FD49E-18CF-E144-BAF3-1A8E0FA86953}" destId="{D69D05C9-D39C-4849-BA5E-0E08EC819A1E}" srcOrd="3" destOrd="0" presId="urn:microsoft.com/office/officeart/2008/layout/HalfCircleOrganizationChart"/>
    <dgm:cxn modelId="{66B729B0-F858-654F-A785-E86320C5C50A}" type="presParOf" srcId="{E4752C6C-1CEC-B64B-A20F-F9FE85D10F5C}" destId="{0D7C9219-32BB-F641-9E7E-FD064C5162E1}" srcOrd="1" destOrd="0" presId="urn:microsoft.com/office/officeart/2008/layout/HalfCircleOrganizationChart"/>
    <dgm:cxn modelId="{6EDEEE47-0BE3-B245-9DDC-D470EFDE114D}" type="presParOf" srcId="{E4752C6C-1CEC-B64B-A20F-F9FE85D10F5C}" destId="{7444C678-1753-0A45-8503-F47C8EB1E28E}" srcOrd="2" destOrd="0" presId="urn:microsoft.com/office/officeart/2008/layout/HalfCircleOrganizationChart"/>
    <dgm:cxn modelId="{725A7FC7-98BC-A648-974A-27685746D880}" type="presParOf" srcId="{497B2020-D106-7748-B07C-6311E7FD05A8}" destId="{839F55A8-0FEE-DC41-900A-AE021CE193CB}" srcOrd="2" destOrd="0" presId="urn:microsoft.com/office/officeart/2008/layout/HalfCircleOrganizationChart"/>
    <dgm:cxn modelId="{8F08FAE3-27FE-144F-ACAD-A365185DDEA8}" type="presParOf" srcId="{497B2020-D106-7748-B07C-6311E7FD05A8}" destId="{EE77A45E-38FE-B842-B9FB-84249DFFB6F1}" srcOrd="3" destOrd="0" presId="urn:microsoft.com/office/officeart/2008/layout/HalfCircleOrganizationChart"/>
    <dgm:cxn modelId="{8E2C8518-C72A-9B4C-B9E4-C66F050FF997}" type="presParOf" srcId="{EE77A45E-38FE-B842-B9FB-84249DFFB6F1}" destId="{DE581F51-587A-274E-90A4-B106268BE931}" srcOrd="0" destOrd="0" presId="urn:microsoft.com/office/officeart/2008/layout/HalfCircleOrganizationChart"/>
    <dgm:cxn modelId="{D7A8999F-7E36-A04E-AFEA-6089B8687EDC}" type="presParOf" srcId="{DE581F51-587A-274E-90A4-B106268BE931}" destId="{A167AC4F-7192-BE43-ADA1-B2A0532BF8B8}" srcOrd="0" destOrd="0" presId="urn:microsoft.com/office/officeart/2008/layout/HalfCircleOrganizationChart"/>
    <dgm:cxn modelId="{ECA4332C-55F9-614C-8494-53C35957CB32}" type="presParOf" srcId="{DE581F51-587A-274E-90A4-B106268BE931}" destId="{C5DF3520-A64B-DD45-9033-FA5F5037993A}" srcOrd="1" destOrd="0" presId="urn:microsoft.com/office/officeart/2008/layout/HalfCircleOrganizationChart"/>
    <dgm:cxn modelId="{4DF6C2BA-9B8C-4E48-BF2A-C4B77C7C9DC0}" type="presParOf" srcId="{DE581F51-587A-274E-90A4-B106268BE931}" destId="{A31DC02A-8860-0944-9F6B-2ED9F70F5ABC}" srcOrd="2" destOrd="0" presId="urn:microsoft.com/office/officeart/2008/layout/HalfCircleOrganizationChart"/>
    <dgm:cxn modelId="{0F2F6A83-6A22-7D42-AB30-8774744A66B1}" type="presParOf" srcId="{DE581F51-587A-274E-90A4-B106268BE931}" destId="{1E6C540C-3946-1F43-A522-4239DA7B9908}" srcOrd="3" destOrd="0" presId="urn:microsoft.com/office/officeart/2008/layout/HalfCircleOrganizationChart"/>
    <dgm:cxn modelId="{6B0B8AC8-3518-B847-ACE6-A1A18CBF559B}" type="presParOf" srcId="{EE77A45E-38FE-B842-B9FB-84249DFFB6F1}" destId="{CB3B9ED6-9584-EF47-926F-2D8F59A3B0AD}" srcOrd="1" destOrd="0" presId="urn:microsoft.com/office/officeart/2008/layout/HalfCircleOrganizationChart"/>
    <dgm:cxn modelId="{15877FEA-34AC-1946-B7EE-7B1E745B0C8A}" type="presParOf" srcId="{EE77A45E-38FE-B842-B9FB-84249DFFB6F1}" destId="{05EA3E90-E781-4C44-8C82-AD8E5523F6A1}" srcOrd="2" destOrd="0" presId="urn:microsoft.com/office/officeart/2008/layout/HalfCircleOrganizationChart"/>
    <dgm:cxn modelId="{FD21D09B-B620-504A-A75B-8E964C82E266}" type="presParOf" srcId="{497B2020-D106-7748-B07C-6311E7FD05A8}" destId="{8023D077-B4BC-FF40-B8D6-9901993C56BD}" srcOrd="4" destOrd="0" presId="urn:microsoft.com/office/officeart/2008/layout/HalfCircleOrganizationChart"/>
    <dgm:cxn modelId="{E96FF546-5418-B942-9372-A2A09E693FDE}" type="presParOf" srcId="{497B2020-D106-7748-B07C-6311E7FD05A8}" destId="{8F3BAC9B-8749-1C48-8E31-BC89F57F8936}" srcOrd="5" destOrd="0" presId="urn:microsoft.com/office/officeart/2008/layout/HalfCircleOrganizationChart"/>
    <dgm:cxn modelId="{C555CC9F-187A-8C40-8007-3347E0D7CD0C}" type="presParOf" srcId="{8F3BAC9B-8749-1C48-8E31-BC89F57F8936}" destId="{D565E037-7D17-E245-BCB6-41F3BDC19924}" srcOrd="0" destOrd="0" presId="urn:microsoft.com/office/officeart/2008/layout/HalfCircleOrganizationChart"/>
    <dgm:cxn modelId="{318D2A67-7205-2448-88F4-5849F2AEB291}" type="presParOf" srcId="{D565E037-7D17-E245-BCB6-41F3BDC19924}" destId="{2A734DE7-524E-1641-BDD1-F8FA71EAEF1E}" srcOrd="0" destOrd="0" presId="urn:microsoft.com/office/officeart/2008/layout/HalfCircleOrganizationChart"/>
    <dgm:cxn modelId="{D9D4EBF5-9E1B-9B44-B596-0DA9A092E68D}" type="presParOf" srcId="{D565E037-7D17-E245-BCB6-41F3BDC19924}" destId="{0EEB74B5-809C-F74B-8D95-AF97AB6F22A6}" srcOrd="1" destOrd="0" presId="urn:microsoft.com/office/officeart/2008/layout/HalfCircleOrganizationChart"/>
    <dgm:cxn modelId="{08D1AD9C-3B45-7C43-9D45-6E359BC2F52B}" type="presParOf" srcId="{D565E037-7D17-E245-BCB6-41F3BDC19924}" destId="{DFBCC9BA-B41B-CC43-8EC7-C5C1180711E7}" srcOrd="2" destOrd="0" presId="urn:microsoft.com/office/officeart/2008/layout/HalfCircleOrganizationChart"/>
    <dgm:cxn modelId="{C3043C24-1B46-B64A-BADA-4F11DD484A45}" type="presParOf" srcId="{D565E037-7D17-E245-BCB6-41F3BDC19924}" destId="{2FF59576-A7BD-5740-8481-08EB86784C8C}" srcOrd="3" destOrd="0" presId="urn:microsoft.com/office/officeart/2008/layout/HalfCircleOrganizationChart"/>
    <dgm:cxn modelId="{839124EF-CFD6-9A49-AB07-FA675C4204B2}" type="presParOf" srcId="{8F3BAC9B-8749-1C48-8E31-BC89F57F8936}" destId="{D06202C9-8AB3-984D-8F3C-A7A13020115C}" srcOrd="1" destOrd="0" presId="urn:microsoft.com/office/officeart/2008/layout/HalfCircleOrganizationChart"/>
    <dgm:cxn modelId="{D6BFB89D-15DD-4A42-B051-B827770CDB34}" type="presParOf" srcId="{8F3BAC9B-8749-1C48-8E31-BC89F57F8936}" destId="{B21DF4CA-682A-0849-A25F-8C3A288EFF4D}" srcOrd="2" destOrd="0" presId="urn:microsoft.com/office/officeart/2008/layout/HalfCircleOrganizationChart"/>
    <dgm:cxn modelId="{7E66EBE4-7421-534E-99D7-CEC4F67B252A}" type="presParOf" srcId="{6C866702-0AB9-1B45-91CA-C2DAB64E3F6C}" destId="{383E19BE-EAC6-8543-920F-B8EEA5FE1C52}"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89FCA2-27D4-BB4C-A482-6C4706C07D20}" type="doc">
      <dgm:prSet loTypeId="urn:microsoft.com/office/officeart/2008/layout/VerticalCurvedList" loCatId="relationship" qsTypeId="urn:microsoft.com/office/officeart/2005/8/quickstyle/simple1" qsCatId="simple" csTypeId="urn:microsoft.com/office/officeart/2005/8/colors/accent1_2" csCatId="accent1" phldr="1"/>
      <dgm:spPr/>
      <dgm:t>
        <a:bodyPr/>
        <a:lstStyle/>
        <a:p>
          <a:endParaRPr lang="en-US"/>
        </a:p>
      </dgm:t>
    </dgm:pt>
    <dgm:pt modelId="{DB55DABD-0E2D-8241-9DD4-A87546F3AE00}">
      <dgm:prSet/>
      <dgm:spPr/>
      <dgm:t>
        <a:bodyPr/>
        <a:lstStyle/>
        <a:p>
          <a:r>
            <a:rPr lang="en-US" dirty="0"/>
            <a:t>Intentional &amp; Growth  </a:t>
          </a:r>
        </a:p>
      </dgm:t>
    </dgm:pt>
    <dgm:pt modelId="{ABC32449-B1A5-C74D-B849-D14771703DDF}" type="parTrans" cxnId="{1083A053-11D1-154C-B601-89ABE3B4EE49}">
      <dgm:prSet/>
      <dgm:spPr/>
      <dgm:t>
        <a:bodyPr/>
        <a:lstStyle/>
        <a:p>
          <a:endParaRPr lang="en-US"/>
        </a:p>
      </dgm:t>
    </dgm:pt>
    <dgm:pt modelId="{F92634F8-30F0-6741-ACB0-A427F9773E00}" type="sibTrans" cxnId="{1083A053-11D1-154C-B601-89ABE3B4EE49}">
      <dgm:prSet/>
      <dgm:spPr/>
      <dgm:t>
        <a:bodyPr/>
        <a:lstStyle/>
        <a:p>
          <a:endParaRPr lang="en-US"/>
        </a:p>
      </dgm:t>
    </dgm:pt>
    <dgm:pt modelId="{4DC74D67-A43D-5F43-AFBE-90F8DCF65D2B}">
      <dgm:prSet/>
      <dgm:spPr/>
      <dgm:t>
        <a:bodyPr/>
        <a:lstStyle/>
        <a:p>
          <a:r>
            <a:rPr lang="en-US" dirty="0"/>
            <a:t>Invest &amp; Investigate</a:t>
          </a:r>
        </a:p>
      </dgm:t>
    </dgm:pt>
    <dgm:pt modelId="{8D2D15F2-D46E-904B-91DA-9B6BEEA9A992}" type="parTrans" cxnId="{D3498297-3F2C-F94F-A247-24EF5A138651}">
      <dgm:prSet/>
      <dgm:spPr/>
      <dgm:t>
        <a:bodyPr/>
        <a:lstStyle/>
        <a:p>
          <a:endParaRPr lang="en-US"/>
        </a:p>
      </dgm:t>
    </dgm:pt>
    <dgm:pt modelId="{E955D65B-B63A-024D-A372-390C09337698}" type="sibTrans" cxnId="{D3498297-3F2C-F94F-A247-24EF5A138651}">
      <dgm:prSet/>
      <dgm:spPr/>
      <dgm:t>
        <a:bodyPr/>
        <a:lstStyle/>
        <a:p>
          <a:endParaRPr lang="en-US"/>
        </a:p>
      </dgm:t>
    </dgm:pt>
    <dgm:pt modelId="{6F59C6CA-FFCF-6846-9A26-C5AAE0B24726}">
      <dgm:prSet/>
      <dgm:spPr/>
      <dgm:t>
        <a:bodyPr/>
        <a:lstStyle/>
        <a:p>
          <a:r>
            <a:rPr lang="en-US" dirty="0"/>
            <a:t>Acknowledge and Affirm </a:t>
          </a:r>
        </a:p>
      </dgm:t>
    </dgm:pt>
    <dgm:pt modelId="{E8D63988-DB8D-8E4C-94B5-C451CAEF01A7}" type="parTrans" cxnId="{C0A5707C-805A-C747-A07F-2F95E5CCCDF1}">
      <dgm:prSet/>
      <dgm:spPr/>
    </dgm:pt>
    <dgm:pt modelId="{D8FE275A-D338-5D40-9E08-BACC7985950C}" type="sibTrans" cxnId="{C0A5707C-805A-C747-A07F-2F95E5CCCDF1}">
      <dgm:prSet/>
      <dgm:spPr/>
    </dgm:pt>
    <dgm:pt modelId="{C27079BC-61AA-3448-BC08-542BAE5C04AD}" type="pres">
      <dgm:prSet presAssocID="{1189FCA2-27D4-BB4C-A482-6C4706C07D20}" presName="Name0" presStyleCnt="0">
        <dgm:presLayoutVars>
          <dgm:chMax val="7"/>
          <dgm:chPref val="7"/>
          <dgm:dir/>
        </dgm:presLayoutVars>
      </dgm:prSet>
      <dgm:spPr/>
      <dgm:t>
        <a:bodyPr/>
        <a:lstStyle/>
        <a:p>
          <a:endParaRPr lang="en-US"/>
        </a:p>
      </dgm:t>
    </dgm:pt>
    <dgm:pt modelId="{85A3A6A5-98BB-414C-AB95-517B46593F4B}" type="pres">
      <dgm:prSet presAssocID="{1189FCA2-27D4-BB4C-A482-6C4706C07D20}" presName="Name1" presStyleCnt="0"/>
      <dgm:spPr/>
    </dgm:pt>
    <dgm:pt modelId="{948516B2-A5FB-EE40-9DDB-8E8DE495EF5B}" type="pres">
      <dgm:prSet presAssocID="{1189FCA2-27D4-BB4C-A482-6C4706C07D20}" presName="cycle" presStyleCnt="0"/>
      <dgm:spPr/>
    </dgm:pt>
    <dgm:pt modelId="{64287BD9-CC36-7E4A-A0AC-56193536E80E}" type="pres">
      <dgm:prSet presAssocID="{1189FCA2-27D4-BB4C-A482-6C4706C07D20}" presName="srcNode" presStyleLbl="node1" presStyleIdx="0" presStyleCnt="3"/>
      <dgm:spPr/>
    </dgm:pt>
    <dgm:pt modelId="{8FBC3AC4-1953-DA49-9249-197D8D7F3CD7}" type="pres">
      <dgm:prSet presAssocID="{1189FCA2-27D4-BB4C-A482-6C4706C07D20}" presName="conn" presStyleLbl="parChTrans1D2" presStyleIdx="0" presStyleCnt="1"/>
      <dgm:spPr/>
      <dgm:t>
        <a:bodyPr/>
        <a:lstStyle/>
        <a:p>
          <a:endParaRPr lang="en-US"/>
        </a:p>
      </dgm:t>
    </dgm:pt>
    <dgm:pt modelId="{CDF6DB24-3E9C-3A43-9675-39EFFC89A028}" type="pres">
      <dgm:prSet presAssocID="{1189FCA2-27D4-BB4C-A482-6C4706C07D20}" presName="extraNode" presStyleLbl="node1" presStyleIdx="0" presStyleCnt="3"/>
      <dgm:spPr/>
    </dgm:pt>
    <dgm:pt modelId="{9361D8DC-4D94-314E-B671-237F9FBB9BEA}" type="pres">
      <dgm:prSet presAssocID="{1189FCA2-27D4-BB4C-A482-6C4706C07D20}" presName="dstNode" presStyleLbl="node1" presStyleIdx="0" presStyleCnt="3"/>
      <dgm:spPr/>
    </dgm:pt>
    <dgm:pt modelId="{797FFCAD-A61F-7348-B370-6C70E3A6B76F}" type="pres">
      <dgm:prSet presAssocID="{DB55DABD-0E2D-8241-9DD4-A87546F3AE00}" presName="text_1" presStyleLbl="node1" presStyleIdx="0" presStyleCnt="3">
        <dgm:presLayoutVars>
          <dgm:bulletEnabled val="1"/>
        </dgm:presLayoutVars>
      </dgm:prSet>
      <dgm:spPr/>
      <dgm:t>
        <a:bodyPr/>
        <a:lstStyle/>
        <a:p>
          <a:endParaRPr lang="en-US"/>
        </a:p>
      </dgm:t>
    </dgm:pt>
    <dgm:pt modelId="{FB693A59-BF77-874A-84A9-F599A1990AEE}" type="pres">
      <dgm:prSet presAssocID="{DB55DABD-0E2D-8241-9DD4-A87546F3AE00}" presName="accent_1" presStyleCnt="0"/>
      <dgm:spPr/>
    </dgm:pt>
    <dgm:pt modelId="{1533E694-46CC-2E48-B294-E061E5149C7F}" type="pres">
      <dgm:prSet presAssocID="{DB55DABD-0E2D-8241-9DD4-A87546F3AE00}" presName="accentRepeatNode" presStyleLbl="solidFgAcc1" presStyleIdx="0" presStyleCnt="3"/>
      <dgm:spPr/>
    </dgm:pt>
    <dgm:pt modelId="{63E58541-B582-A144-A0C8-392023D8AF7E}" type="pres">
      <dgm:prSet presAssocID="{6F59C6CA-FFCF-6846-9A26-C5AAE0B24726}" presName="text_2" presStyleLbl="node1" presStyleIdx="1" presStyleCnt="3">
        <dgm:presLayoutVars>
          <dgm:bulletEnabled val="1"/>
        </dgm:presLayoutVars>
      </dgm:prSet>
      <dgm:spPr/>
      <dgm:t>
        <a:bodyPr/>
        <a:lstStyle/>
        <a:p>
          <a:endParaRPr lang="en-US"/>
        </a:p>
      </dgm:t>
    </dgm:pt>
    <dgm:pt modelId="{2AB98CEC-6A9F-614E-83A1-C94552C725F3}" type="pres">
      <dgm:prSet presAssocID="{6F59C6CA-FFCF-6846-9A26-C5AAE0B24726}" presName="accent_2" presStyleCnt="0"/>
      <dgm:spPr/>
    </dgm:pt>
    <dgm:pt modelId="{F6EC1F06-DAA5-454A-861D-D12DC84837DC}" type="pres">
      <dgm:prSet presAssocID="{6F59C6CA-FFCF-6846-9A26-C5AAE0B24726}" presName="accentRepeatNode" presStyleLbl="solidFgAcc1" presStyleIdx="1" presStyleCnt="3"/>
      <dgm:spPr/>
    </dgm:pt>
    <dgm:pt modelId="{EB7D6297-1A92-4A4E-946A-7E66589A6041}" type="pres">
      <dgm:prSet presAssocID="{4DC74D67-A43D-5F43-AFBE-90F8DCF65D2B}" presName="text_3" presStyleLbl="node1" presStyleIdx="2" presStyleCnt="3">
        <dgm:presLayoutVars>
          <dgm:bulletEnabled val="1"/>
        </dgm:presLayoutVars>
      </dgm:prSet>
      <dgm:spPr/>
      <dgm:t>
        <a:bodyPr/>
        <a:lstStyle/>
        <a:p>
          <a:endParaRPr lang="en-US"/>
        </a:p>
      </dgm:t>
    </dgm:pt>
    <dgm:pt modelId="{E3DCF975-CBDB-A84B-8072-8A5DC5AE4F6D}" type="pres">
      <dgm:prSet presAssocID="{4DC74D67-A43D-5F43-AFBE-90F8DCF65D2B}" presName="accent_3" presStyleCnt="0"/>
      <dgm:spPr/>
    </dgm:pt>
    <dgm:pt modelId="{616203BC-3FAE-994C-ACB4-F125F8104301}" type="pres">
      <dgm:prSet presAssocID="{4DC74D67-A43D-5F43-AFBE-90F8DCF65D2B}" presName="accentRepeatNode" presStyleLbl="solidFgAcc1" presStyleIdx="2" presStyleCnt="3"/>
      <dgm:spPr/>
    </dgm:pt>
  </dgm:ptLst>
  <dgm:cxnLst>
    <dgm:cxn modelId="{D3498297-3F2C-F94F-A247-24EF5A138651}" srcId="{1189FCA2-27D4-BB4C-A482-6C4706C07D20}" destId="{4DC74D67-A43D-5F43-AFBE-90F8DCF65D2B}" srcOrd="2" destOrd="0" parTransId="{8D2D15F2-D46E-904B-91DA-9B6BEEA9A992}" sibTransId="{E955D65B-B63A-024D-A372-390C09337698}"/>
    <dgm:cxn modelId="{1083A053-11D1-154C-B601-89ABE3B4EE49}" srcId="{1189FCA2-27D4-BB4C-A482-6C4706C07D20}" destId="{DB55DABD-0E2D-8241-9DD4-A87546F3AE00}" srcOrd="0" destOrd="0" parTransId="{ABC32449-B1A5-C74D-B849-D14771703DDF}" sibTransId="{F92634F8-30F0-6741-ACB0-A427F9773E00}"/>
    <dgm:cxn modelId="{C382922B-EB26-5348-87E4-93197E0011E8}" type="presOf" srcId="{4DC74D67-A43D-5F43-AFBE-90F8DCF65D2B}" destId="{EB7D6297-1A92-4A4E-946A-7E66589A6041}" srcOrd="0" destOrd="0" presId="urn:microsoft.com/office/officeart/2008/layout/VerticalCurvedList"/>
    <dgm:cxn modelId="{C0A5707C-805A-C747-A07F-2F95E5CCCDF1}" srcId="{1189FCA2-27D4-BB4C-A482-6C4706C07D20}" destId="{6F59C6CA-FFCF-6846-9A26-C5AAE0B24726}" srcOrd="1" destOrd="0" parTransId="{E8D63988-DB8D-8E4C-94B5-C451CAEF01A7}" sibTransId="{D8FE275A-D338-5D40-9E08-BACC7985950C}"/>
    <dgm:cxn modelId="{64A212C3-865A-6A4A-9C01-408BC54F3DF4}" type="presOf" srcId="{DB55DABD-0E2D-8241-9DD4-A87546F3AE00}" destId="{797FFCAD-A61F-7348-B370-6C70E3A6B76F}" srcOrd="0" destOrd="0" presId="urn:microsoft.com/office/officeart/2008/layout/VerticalCurvedList"/>
    <dgm:cxn modelId="{587C23F5-CD70-A04E-810E-5A4BDABFCB44}" type="presOf" srcId="{F92634F8-30F0-6741-ACB0-A427F9773E00}" destId="{8FBC3AC4-1953-DA49-9249-197D8D7F3CD7}" srcOrd="0" destOrd="0" presId="urn:microsoft.com/office/officeart/2008/layout/VerticalCurvedList"/>
    <dgm:cxn modelId="{05BA46E4-0642-7945-8AED-BA32EC1D1505}" type="presOf" srcId="{1189FCA2-27D4-BB4C-A482-6C4706C07D20}" destId="{C27079BC-61AA-3448-BC08-542BAE5C04AD}" srcOrd="0" destOrd="0" presId="urn:microsoft.com/office/officeart/2008/layout/VerticalCurvedList"/>
    <dgm:cxn modelId="{A058B355-F8B0-3E41-B0AE-00227B92392B}" type="presOf" srcId="{6F59C6CA-FFCF-6846-9A26-C5AAE0B24726}" destId="{63E58541-B582-A144-A0C8-392023D8AF7E}" srcOrd="0" destOrd="0" presId="urn:microsoft.com/office/officeart/2008/layout/VerticalCurvedList"/>
    <dgm:cxn modelId="{CC90AC0E-3D07-6641-A767-B8ED28B0A561}" type="presParOf" srcId="{C27079BC-61AA-3448-BC08-542BAE5C04AD}" destId="{85A3A6A5-98BB-414C-AB95-517B46593F4B}" srcOrd="0" destOrd="0" presId="urn:microsoft.com/office/officeart/2008/layout/VerticalCurvedList"/>
    <dgm:cxn modelId="{6725FCCF-3FD0-2F47-8BDD-9C55692B7EE7}" type="presParOf" srcId="{85A3A6A5-98BB-414C-AB95-517B46593F4B}" destId="{948516B2-A5FB-EE40-9DDB-8E8DE495EF5B}" srcOrd="0" destOrd="0" presId="urn:microsoft.com/office/officeart/2008/layout/VerticalCurvedList"/>
    <dgm:cxn modelId="{A852BCD6-7691-124F-BA0E-0D46978D21D1}" type="presParOf" srcId="{948516B2-A5FB-EE40-9DDB-8E8DE495EF5B}" destId="{64287BD9-CC36-7E4A-A0AC-56193536E80E}" srcOrd="0" destOrd="0" presId="urn:microsoft.com/office/officeart/2008/layout/VerticalCurvedList"/>
    <dgm:cxn modelId="{78734964-3632-EC44-8D53-2137E8A936EF}" type="presParOf" srcId="{948516B2-A5FB-EE40-9DDB-8E8DE495EF5B}" destId="{8FBC3AC4-1953-DA49-9249-197D8D7F3CD7}" srcOrd="1" destOrd="0" presId="urn:microsoft.com/office/officeart/2008/layout/VerticalCurvedList"/>
    <dgm:cxn modelId="{2AF2F97B-914A-0C42-A504-02D062C3F7E9}" type="presParOf" srcId="{948516B2-A5FB-EE40-9DDB-8E8DE495EF5B}" destId="{CDF6DB24-3E9C-3A43-9675-39EFFC89A028}" srcOrd="2" destOrd="0" presId="urn:microsoft.com/office/officeart/2008/layout/VerticalCurvedList"/>
    <dgm:cxn modelId="{0B0EF9B0-B565-B247-B0BE-6E3B52CFA6A7}" type="presParOf" srcId="{948516B2-A5FB-EE40-9DDB-8E8DE495EF5B}" destId="{9361D8DC-4D94-314E-B671-237F9FBB9BEA}" srcOrd="3" destOrd="0" presId="urn:microsoft.com/office/officeart/2008/layout/VerticalCurvedList"/>
    <dgm:cxn modelId="{0304634D-FEC6-EC49-82FD-3A87E6E33DA4}" type="presParOf" srcId="{85A3A6A5-98BB-414C-AB95-517B46593F4B}" destId="{797FFCAD-A61F-7348-B370-6C70E3A6B76F}" srcOrd="1" destOrd="0" presId="urn:microsoft.com/office/officeart/2008/layout/VerticalCurvedList"/>
    <dgm:cxn modelId="{9C17E766-6399-2746-B28A-8571F8737FCF}" type="presParOf" srcId="{85A3A6A5-98BB-414C-AB95-517B46593F4B}" destId="{FB693A59-BF77-874A-84A9-F599A1990AEE}" srcOrd="2" destOrd="0" presId="urn:microsoft.com/office/officeart/2008/layout/VerticalCurvedList"/>
    <dgm:cxn modelId="{E2F6B795-90E2-7643-BB70-5B9FAD1E61EC}" type="presParOf" srcId="{FB693A59-BF77-874A-84A9-F599A1990AEE}" destId="{1533E694-46CC-2E48-B294-E061E5149C7F}" srcOrd="0" destOrd="0" presId="urn:microsoft.com/office/officeart/2008/layout/VerticalCurvedList"/>
    <dgm:cxn modelId="{B3974EE5-CAE8-614C-B8C7-4162838A9A7E}" type="presParOf" srcId="{85A3A6A5-98BB-414C-AB95-517B46593F4B}" destId="{63E58541-B582-A144-A0C8-392023D8AF7E}" srcOrd="3" destOrd="0" presId="urn:microsoft.com/office/officeart/2008/layout/VerticalCurvedList"/>
    <dgm:cxn modelId="{B67B8133-4560-FF49-B534-098E12CC1996}" type="presParOf" srcId="{85A3A6A5-98BB-414C-AB95-517B46593F4B}" destId="{2AB98CEC-6A9F-614E-83A1-C94552C725F3}" srcOrd="4" destOrd="0" presId="urn:microsoft.com/office/officeart/2008/layout/VerticalCurvedList"/>
    <dgm:cxn modelId="{A8F8E7C6-CD41-D649-9C1C-29A05924C944}" type="presParOf" srcId="{2AB98CEC-6A9F-614E-83A1-C94552C725F3}" destId="{F6EC1F06-DAA5-454A-861D-D12DC84837DC}" srcOrd="0" destOrd="0" presId="urn:microsoft.com/office/officeart/2008/layout/VerticalCurvedList"/>
    <dgm:cxn modelId="{3DF293CC-614C-304A-9ECB-50B6877A245F}" type="presParOf" srcId="{85A3A6A5-98BB-414C-AB95-517B46593F4B}" destId="{EB7D6297-1A92-4A4E-946A-7E66589A6041}" srcOrd="5" destOrd="0" presId="urn:microsoft.com/office/officeart/2008/layout/VerticalCurvedList"/>
    <dgm:cxn modelId="{4D793526-17E8-B042-9C52-4C8DA5366BD8}" type="presParOf" srcId="{85A3A6A5-98BB-414C-AB95-517B46593F4B}" destId="{E3DCF975-CBDB-A84B-8072-8A5DC5AE4F6D}" srcOrd="6" destOrd="0" presId="urn:microsoft.com/office/officeart/2008/layout/VerticalCurvedList"/>
    <dgm:cxn modelId="{B2DB8DCB-1EA4-5E42-935E-8396B185248B}" type="presParOf" srcId="{E3DCF975-CBDB-A84B-8072-8A5DC5AE4F6D}" destId="{616203BC-3FAE-994C-ACB4-F125F810430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D12FB2-4833-C445-97A4-3AEDCD1D3CE6}"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F0B4DB29-3AD9-DF4D-A5F9-E6F6C7043705}">
      <dgm:prSet/>
      <dgm:spPr/>
      <dgm:t>
        <a:bodyPr/>
        <a:lstStyle/>
        <a:p>
          <a:r>
            <a:rPr lang="en-US" dirty="0"/>
            <a:t>Where can we extend/activate  our power </a:t>
          </a:r>
        </a:p>
      </dgm:t>
    </dgm:pt>
    <dgm:pt modelId="{74C3A971-8B34-B64F-912F-97EE368C7BDD}" type="parTrans" cxnId="{674BA236-FA25-414B-825C-C6D050D9BA69}">
      <dgm:prSet/>
      <dgm:spPr/>
      <dgm:t>
        <a:bodyPr/>
        <a:lstStyle/>
        <a:p>
          <a:endParaRPr lang="en-US"/>
        </a:p>
      </dgm:t>
    </dgm:pt>
    <dgm:pt modelId="{A09FFA4E-E988-D944-B749-D3352554241B}" type="sibTrans" cxnId="{674BA236-FA25-414B-825C-C6D050D9BA69}">
      <dgm:prSet/>
      <dgm:spPr/>
      <dgm:t>
        <a:bodyPr/>
        <a:lstStyle/>
        <a:p>
          <a:endParaRPr lang="en-US"/>
        </a:p>
      </dgm:t>
    </dgm:pt>
    <dgm:pt modelId="{29966B87-1D3C-8A49-A50F-98A8171186AB}">
      <dgm:prSet/>
      <dgm:spPr/>
      <dgm:t>
        <a:bodyPr/>
        <a:lstStyle/>
        <a:p>
          <a:r>
            <a:rPr lang="en-US" dirty="0"/>
            <a:t>Education &amp; intentionality </a:t>
          </a:r>
        </a:p>
      </dgm:t>
    </dgm:pt>
    <dgm:pt modelId="{F17DEED7-9155-EE4A-8DDD-AE8AAB1929F1}" type="parTrans" cxnId="{22DA70B3-07B2-C649-B147-7978AFF69CAD}">
      <dgm:prSet/>
      <dgm:spPr/>
      <dgm:t>
        <a:bodyPr/>
        <a:lstStyle/>
        <a:p>
          <a:endParaRPr lang="en-US"/>
        </a:p>
      </dgm:t>
    </dgm:pt>
    <dgm:pt modelId="{5CA6721D-3C02-DD4B-B43F-A6BE20A07596}" type="sibTrans" cxnId="{22DA70B3-07B2-C649-B147-7978AFF69CAD}">
      <dgm:prSet/>
      <dgm:spPr/>
      <dgm:t>
        <a:bodyPr/>
        <a:lstStyle/>
        <a:p>
          <a:endParaRPr lang="en-US"/>
        </a:p>
      </dgm:t>
    </dgm:pt>
    <dgm:pt modelId="{5BDB8D97-FDDD-2E4C-87E1-8765EB6DDFDF}">
      <dgm:prSet/>
      <dgm:spPr/>
      <dgm:t>
        <a:bodyPr/>
        <a:lstStyle/>
        <a:p>
          <a:endParaRPr lang="en-US"/>
        </a:p>
      </dgm:t>
    </dgm:pt>
    <dgm:pt modelId="{DF6AD7DE-49D4-6142-8055-5BA988A7367D}" type="parTrans" cxnId="{807FFE50-CF87-9B4E-B2BE-EC115F3DCF41}">
      <dgm:prSet/>
      <dgm:spPr/>
      <dgm:t>
        <a:bodyPr/>
        <a:lstStyle/>
        <a:p>
          <a:endParaRPr lang="en-US"/>
        </a:p>
      </dgm:t>
    </dgm:pt>
    <dgm:pt modelId="{BA8CF3DB-EAE3-3744-BB07-B445A2F3B312}" type="sibTrans" cxnId="{807FFE50-CF87-9B4E-B2BE-EC115F3DCF41}">
      <dgm:prSet/>
      <dgm:spPr/>
      <dgm:t>
        <a:bodyPr/>
        <a:lstStyle/>
        <a:p>
          <a:endParaRPr lang="en-US"/>
        </a:p>
      </dgm:t>
    </dgm:pt>
    <dgm:pt modelId="{A5033C37-06B7-FB4A-AEA3-401F19D14B77}">
      <dgm:prSet/>
      <dgm:spPr/>
      <dgm:t>
        <a:bodyPr/>
        <a:lstStyle/>
        <a:p>
          <a:endParaRPr lang="en-US"/>
        </a:p>
      </dgm:t>
    </dgm:pt>
    <dgm:pt modelId="{453357E8-B634-6740-B401-006D27A8D432}" type="parTrans" cxnId="{480D6913-2620-6A45-AA9F-8FDEEF77B1CC}">
      <dgm:prSet/>
      <dgm:spPr/>
      <dgm:t>
        <a:bodyPr/>
        <a:lstStyle/>
        <a:p>
          <a:endParaRPr lang="en-US"/>
        </a:p>
      </dgm:t>
    </dgm:pt>
    <dgm:pt modelId="{2AC21F4C-AEAB-5B4C-9CFD-8FD969D96ABB}" type="sibTrans" cxnId="{480D6913-2620-6A45-AA9F-8FDEEF77B1CC}">
      <dgm:prSet/>
      <dgm:spPr/>
      <dgm:t>
        <a:bodyPr/>
        <a:lstStyle/>
        <a:p>
          <a:endParaRPr lang="en-US"/>
        </a:p>
      </dgm:t>
    </dgm:pt>
    <dgm:pt modelId="{3FA5B6AF-1D32-2345-8E1C-1F00A8F3C43F}" type="pres">
      <dgm:prSet presAssocID="{F5D12FB2-4833-C445-97A4-3AEDCD1D3CE6}" presName="compositeShape" presStyleCnt="0">
        <dgm:presLayoutVars>
          <dgm:chMax val="2"/>
          <dgm:dir/>
          <dgm:resizeHandles val="exact"/>
        </dgm:presLayoutVars>
      </dgm:prSet>
      <dgm:spPr/>
      <dgm:t>
        <a:bodyPr/>
        <a:lstStyle/>
        <a:p>
          <a:endParaRPr lang="en-US"/>
        </a:p>
      </dgm:t>
    </dgm:pt>
    <dgm:pt modelId="{B843AC09-94A4-F949-BAA2-C4408549B53B}" type="pres">
      <dgm:prSet presAssocID="{F5D12FB2-4833-C445-97A4-3AEDCD1D3CE6}" presName="divider" presStyleLbl="fgShp" presStyleIdx="0" presStyleCnt="1"/>
      <dgm:spPr/>
    </dgm:pt>
    <dgm:pt modelId="{3279DC23-11B9-C241-AA5F-9E1076E95602}" type="pres">
      <dgm:prSet presAssocID="{F0B4DB29-3AD9-DF4D-A5F9-E6F6C7043705}" presName="downArrow" presStyleLbl="node1" presStyleIdx="0" presStyleCnt="2"/>
      <dgm:spPr/>
    </dgm:pt>
    <dgm:pt modelId="{DB83122C-7C75-6E47-B0BC-1856F187E56F}" type="pres">
      <dgm:prSet presAssocID="{F0B4DB29-3AD9-DF4D-A5F9-E6F6C7043705}" presName="downArrowText" presStyleLbl="revTx" presStyleIdx="0" presStyleCnt="2">
        <dgm:presLayoutVars>
          <dgm:bulletEnabled val="1"/>
        </dgm:presLayoutVars>
      </dgm:prSet>
      <dgm:spPr/>
      <dgm:t>
        <a:bodyPr/>
        <a:lstStyle/>
        <a:p>
          <a:endParaRPr lang="en-US"/>
        </a:p>
      </dgm:t>
    </dgm:pt>
    <dgm:pt modelId="{0E338D16-2B61-3444-9481-5F9D696112C3}" type="pres">
      <dgm:prSet presAssocID="{29966B87-1D3C-8A49-A50F-98A8171186AB}" presName="upArrow" presStyleLbl="node1" presStyleIdx="1" presStyleCnt="2"/>
      <dgm:spPr/>
    </dgm:pt>
    <dgm:pt modelId="{E1F629C6-B5BB-1E48-A635-BAC1D6A8448A}" type="pres">
      <dgm:prSet presAssocID="{29966B87-1D3C-8A49-A50F-98A8171186AB}" presName="upArrowText" presStyleLbl="revTx" presStyleIdx="1" presStyleCnt="2">
        <dgm:presLayoutVars>
          <dgm:bulletEnabled val="1"/>
        </dgm:presLayoutVars>
      </dgm:prSet>
      <dgm:spPr/>
      <dgm:t>
        <a:bodyPr/>
        <a:lstStyle/>
        <a:p>
          <a:endParaRPr lang="en-US"/>
        </a:p>
      </dgm:t>
    </dgm:pt>
  </dgm:ptLst>
  <dgm:cxnLst>
    <dgm:cxn modelId="{22DA70B3-07B2-C649-B147-7978AFF69CAD}" srcId="{F5D12FB2-4833-C445-97A4-3AEDCD1D3CE6}" destId="{29966B87-1D3C-8A49-A50F-98A8171186AB}" srcOrd="1" destOrd="0" parTransId="{F17DEED7-9155-EE4A-8DDD-AE8AAB1929F1}" sibTransId="{5CA6721D-3C02-DD4B-B43F-A6BE20A07596}"/>
    <dgm:cxn modelId="{92E43D4D-C3B8-D941-A3A6-1E9B61428CEE}" type="presOf" srcId="{F5D12FB2-4833-C445-97A4-3AEDCD1D3CE6}" destId="{3FA5B6AF-1D32-2345-8E1C-1F00A8F3C43F}" srcOrd="0" destOrd="0" presId="urn:microsoft.com/office/officeart/2005/8/layout/arrow3"/>
    <dgm:cxn modelId="{480D6913-2620-6A45-AA9F-8FDEEF77B1CC}" srcId="{F5D12FB2-4833-C445-97A4-3AEDCD1D3CE6}" destId="{A5033C37-06B7-FB4A-AEA3-401F19D14B77}" srcOrd="3" destOrd="0" parTransId="{453357E8-B634-6740-B401-006D27A8D432}" sibTransId="{2AC21F4C-AEAB-5B4C-9CFD-8FD969D96ABB}"/>
    <dgm:cxn modelId="{3F85B875-3A99-BE47-BE8D-A0ECD487A538}" type="presOf" srcId="{29966B87-1D3C-8A49-A50F-98A8171186AB}" destId="{E1F629C6-B5BB-1E48-A635-BAC1D6A8448A}" srcOrd="0" destOrd="0" presId="urn:microsoft.com/office/officeart/2005/8/layout/arrow3"/>
    <dgm:cxn modelId="{6E21C0F2-47AB-AC41-A98A-E2B737DE620F}" type="presOf" srcId="{F0B4DB29-3AD9-DF4D-A5F9-E6F6C7043705}" destId="{DB83122C-7C75-6E47-B0BC-1856F187E56F}" srcOrd="0" destOrd="0" presId="urn:microsoft.com/office/officeart/2005/8/layout/arrow3"/>
    <dgm:cxn modelId="{674BA236-FA25-414B-825C-C6D050D9BA69}" srcId="{F5D12FB2-4833-C445-97A4-3AEDCD1D3CE6}" destId="{F0B4DB29-3AD9-DF4D-A5F9-E6F6C7043705}" srcOrd="0" destOrd="0" parTransId="{74C3A971-8B34-B64F-912F-97EE368C7BDD}" sibTransId="{A09FFA4E-E988-D944-B749-D3352554241B}"/>
    <dgm:cxn modelId="{807FFE50-CF87-9B4E-B2BE-EC115F3DCF41}" srcId="{F5D12FB2-4833-C445-97A4-3AEDCD1D3CE6}" destId="{5BDB8D97-FDDD-2E4C-87E1-8765EB6DDFDF}" srcOrd="2" destOrd="0" parTransId="{DF6AD7DE-49D4-6142-8055-5BA988A7367D}" sibTransId="{BA8CF3DB-EAE3-3744-BB07-B445A2F3B312}"/>
    <dgm:cxn modelId="{E2B7FE14-E48B-A148-82EC-5E50769D43BF}" type="presParOf" srcId="{3FA5B6AF-1D32-2345-8E1C-1F00A8F3C43F}" destId="{B843AC09-94A4-F949-BAA2-C4408549B53B}" srcOrd="0" destOrd="0" presId="urn:microsoft.com/office/officeart/2005/8/layout/arrow3"/>
    <dgm:cxn modelId="{E89EA744-3261-1F4E-8060-5BCDABA06391}" type="presParOf" srcId="{3FA5B6AF-1D32-2345-8E1C-1F00A8F3C43F}" destId="{3279DC23-11B9-C241-AA5F-9E1076E95602}" srcOrd="1" destOrd="0" presId="urn:microsoft.com/office/officeart/2005/8/layout/arrow3"/>
    <dgm:cxn modelId="{DD1BE7F4-AA8A-2A42-AFAE-B576776A18D9}" type="presParOf" srcId="{3FA5B6AF-1D32-2345-8E1C-1F00A8F3C43F}" destId="{DB83122C-7C75-6E47-B0BC-1856F187E56F}" srcOrd="2" destOrd="0" presId="urn:microsoft.com/office/officeart/2005/8/layout/arrow3"/>
    <dgm:cxn modelId="{0FD0A9D4-0B87-914A-A39F-4BCB30566945}" type="presParOf" srcId="{3FA5B6AF-1D32-2345-8E1C-1F00A8F3C43F}" destId="{0E338D16-2B61-3444-9481-5F9D696112C3}" srcOrd="3" destOrd="0" presId="urn:microsoft.com/office/officeart/2005/8/layout/arrow3"/>
    <dgm:cxn modelId="{81188546-1539-0346-8849-EC9E19609946}" type="presParOf" srcId="{3FA5B6AF-1D32-2345-8E1C-1F00A8F3C43F}" destId="{E1F629C6-B5BB-1E48-A635-BAC1D6A8448A}"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0AA460-5C33-CD45-A01A-AD59A4AC5AD0}" type="doc">
      <dgm:prSet loTypeId="urn:microsoft.com/office/officeart/2005/8/layout/list1" loCatId="relationship" qsTypeId="urn:microsoft.com/office/officeart/2005/8/quickstyle/simple1" qsCatId="simple" csTypeId="urn:microsoft.com/office/officeart/2005/8/colors/accent1_2" csCatId="accent1" phldr="1"/>
      <dgm:spPr/>
      <dgm:t>
        <a:bodyPr/>
        <a:lstStyle/>
        <a:p>
          <a:endParaRPr lang="en-US"/>
        </a:p>
      </dgm:t>
    </dgm:pt>
    <dgm:pt modelId="{A4751847-70B9-8147-B1FD-E0803ACEB7C8}">
      <dgm:prSet/>
      <dgm:spPr/>
      <dgm:t>
        <a:bodyPr/>
        <a:lstStyle/>
        <a:p>
          <a:r>
            <a:rPr lang="en-US" dirty="0"/>
            <a:t>“Hey, I just wanted to check in? How are you feeling?</a:t>
          </a:r>
        </a:p>
      </dgm:t>
    </dgm:pt>
    <dgm:pt modelId="{69871204-CEE1-654B-81F5-7194C3C0422A}" type="parTrans" cxnId="{B4AF0582-ECC3-7F44-82C7-63320C22BB3B}">
      <dgm:prSet/>
      <dgm:spPr/>
      <dgm:t>
        <a:bodyPr/>
        <a:lstStyle/>
        <a:p>
          <a:endParaRPr lang="en-US"/>
        </a:p>
      </dgm:t>
    </dgm:pt>
    <dgm:pt modelId="{FFAFD507-F918-5E42-99F8-6DB0440704D0}" type="sibTrans" cxnId="{B4AF0582-ECC3-7F44-82C7-63320C22BB3B}">
      <dgm:prSet/>
      <dgm:spPr/>
      <dgm:t>
        <a:bodyPr/>
        <a:lstStyle/>
        <a:p>
          <a:endParaRPr lang="en-US"/>
        </a:p>
      </dgm:t>
    </dgm:pt>
    <dgm:pt modelId="{0EE8F03F-49CE-7B40-82BF-6DE006E4F03C}">
      <dgm:prSet/>
      <dgm:spPr/>
      <dgm:t>
        <a:bodyPr/>
        <a:lstStyle/>
        <a:p>
          <a:r>
            <a:rPr lang="en-US" dirty="0"/>
            <a:t>“Do you have a particular holiday or celebration that’s meaningful to you in &amp; your culture”</a:t>
          </a:r>
        </a:p>
      </dgm:t>
    </dgm:pt>
    <dgm:pt modelId="{3E23165F-230A-DA49-80DC-1921C948CDA1}" type="parTrans" cxnId="{1B8A9382-B857-6344-8A38-DFE94E22EE6D}">
      <dgm:prSet/>
      <dgm:spPr/>
      <dgm:t>
        <a:bodyPr/>
        <a:lstStyle/>
        <a:p>
          <a:endParaRPr lang="en-US"/>
        </a:p>
      </dgm:t>
    </dgm:pt>
    <dgm:pt modelId="{8BD8F2FD-7E33-2A40-80E9-416071919F44}" type="sibTrans" cxnId="{1B8A9382-B857-6344-8A38-DFE94E22EE6D}">
      <dgm:prSet/>
      <dgm:spPr/>
      <dgm:t>
        <a:bodyPr/>
        <a:lstStyle/>
        <a:p>
          <a:endParaRPr lang="en-US"/>
        </a:p>
      </dgm:t>
    </dgm:pt>
    <dgm:pt modelId="{78150633-68BA-A344-B57B-14C5AA0CEE08}">
      <dgm:prSet/>
      <dgm:spPr/>
      <dgm:t>
        <a:bodyPr/>
        <a:lstStyle/>
        <a:p>
          <a:r>
            <a:rPr lang="en-US" dirty="0"/>
            <a:t>“What do you do to unwind on the weekend?”</a:t>
          </a:r>
        </a:p>
      </dgm:t>
    </dgm:pt>
    <dgm:pt modelId="{50413EBC-A769-B445-8B5B-69B800E908D5}" type="parTrans" cxnId="{7A15D01A-A2E0-BC4B-A425-F302A2537DF4}">
      <dgm:prSet/>
      <dgm:spPr/>
      <dgm:t>
        <a:bodyPr/>
        <a:lstStyle/>
        <a:p>
          <a:endParaRPr lang="en-US"/>
        </a:p>
      </dgm:t>
    </dgm:pt>
    <dgm:pt modelId="{5A786961-A03E-514A-8838-BB3A043F5BF7}" type="sibTrans" cxnId="{7A15D01A-A2E0-BC4B-A425-F302A2537DF4}">
      <dgm:prSet/>
      <dgm:spPr/>
      <dgm:t>
        <a:bodyPr/>
        <a:lstStyle/>
        <a:p>
          <a:endParaRPr lang="en-US"/>
        </a:p>
      </dgm:t>
    </dgm:pt>
    <dgm:pt modelId="{8C1C34BA-55CC-DC46-A801-CB96CB14DF9D}">
      <dgm:prSet/>
      <dgm:spPr/>
      <dgm:t>
        <a:bodyPr/>
        <a:lstStyle/>
        <a:p>
          <a:r>
            <a:rPr lang="en-US" dirty="0"/>
            <a:t>"Are there causes that hold significant importance in your life?"</a:t>
          </a:r>
        </a:p>
      </dgm:t>
    </dgm:pt>
    <dgm:pt modelId="{95456068-C200-B447-A734-394B6730E0FD}" type="parTrans" cxnId="{3DF4644C-6E80-C245-A605-CB446F0B5E68}">
      <dgm:prSet/>
      <dgm:spPr/>
      <dgm:t>
        <a:bodyPr/>
        <a:lstStyle/>
        <a:p>
          <a:endParaRPr lang="en-US"/>
        </a:p>
      </dgm:t>
    </dgm:pt>
    <dgm:pt modelId="{48CCF98A-86ED-B94C-A377-80C46329A8F3}" type="sibTrans" cxnId="{3DF4644C-6E80-C245-A605-CB446F0B5E68}">
      <dgm:prSet/>
      <dgm:spPr/>
      <dgm:t>
        <a:bodyPr/>
        <a:lstStyle/>
        <a:p>
          <a:endParaRPr lang="en-US"/>
        </a:p>
      </dgm:t>
    </dgm:pt>
    <dgm:pt modelId="{92D4A92F-38DC-7F45-B5BC-441DD91F8FD6}">
      <dgm:prSet/>
      <dgm:spPr/>
      <dgm:t>
        <a:bodyPr/>
        <a:lstStyle/>
        <a:p>
          <a:r>
            <a:rPr lang="en-US" dirty="0"/>
            <a:t>"Are there parts of your identity/background you'd like to express more at work?"</a:t>
          </a:r>
        </a:p>
      </dgm:t>
    </dgm:pt>
    <dgm:pt modelId="{CF1F9A72-B45C-7D44-8D1D-656C48D5E577}" type="parTrans" cxnId="{911F030E-BCFB-6442-9D1D-AFD0D4421684}">
      <dgm:prSet/>
      <dgm:spPr/>
      <dgm:t>
        <a:bodyPr/>
        <a:lstStyle/>
        <a:p>
          <a:endParaRPr lang="en-US"/>
        </a:p>
      </dgm:t>
    </dgm:pt>
    <dgm:pt modelId="{5C20C3E2-43ED-FD46-A1ED-116DE687D2AD}" type="sibTrans" cxnId="{911F030E-BCFB-6442-9D1D-AFD0D4421684}">
      <dgm:prSet/>
      <dgm:spPr/>
      <dgm:t>
        <a:bodyPr/>
        <a:lstStyle/>
        <a:p>
          <a:endParaRPr lang="en-US"/>
        </a:p>
      </dgm:t>
    </dgm:pt>
    <dgm:pt modelId="{F32A0314-62C7-0D48-A0B4-50076E99034F}">
      <dgm:prSet/>
      <dgm:spPr/>
      <dgm:t>
        <a:bodyPr/>
        <a:lstStyle/>
        <a:p>
          <a:r>
            <a:rPr lang="en-US" dirty="0"/>
            <a:t>"Are there assumptions made about your identity that are particularly bothersome to you?"</a:t>
          </a:r>
        </a:p>
      </dgm:t>
    </dgm:pt>
    <dgm:pt modelId="{C4D5C6F1-C527-C34B-B159-F30CF7D0137D}" type="parTrans" cxnId="{16B0C69D-22E5-5B42-9BBA-B1C94B9D53C2}">
      <dgm:prSet/>
      <dgm:spPr/>
      <dgm:t>
        <a:bodyPr/>
        <a:lstStyle/>
        <a:p>
          <a:endParaRPr lang="en-US"/>
        </a:p>
      </dgm:t>
    </dgm:pt>
    <dgm:pt modelId="{43026A06-2C37-7A48-97D8-A24CC7766A71}" type="sibTrans" cxnId="{16B0C69D-22E5-5B42-9BBA-B1C94B9D53C2}">
      <dgm:prSet/>
      <dgm:spPr/>
      <dgm:t>
        <a:bodyPr/>
        <a:lstStyle/>
        <a:p>
          <a:endParaRPr lang="en-US"/>
        </a:p>
      </dgm:t>
    </dgm:pt>
    <dgm:pt modelId="{9FFEFC07-6153-2D4B-B64E-1541A0575584}" type="pres">
      <dgm:prSet presAssocID="{010AA460-5C33-CD45-A01A-AD59A4AC5AD0}" presName="linear" presStyleCnt="0">
        <dgm:presLayoutVars>
          <dgm:dir/>
          <dgm:animLvl val="lvl"/>
          <dgm:resizeHandles val="exact"/>
        </dgm:presLayoutVars>
      </dgm:prSet>
      <dgm:spPr/>
      <dgm:t>
        <a:bodyPr/>
        <a:lstStyle/>
        <a:p>
          <a:endParaRPr lang="en-US"/>
        </a:p>
      </dgm:t>
    </dgm:pt>
    <dgm:pt modelId="{E53E0873-ECFB-3243-8F2F-A4505667FE00}" type="pres">
      <dgm:prSet presAssocID="{A4751847-70B9-8147-B1FD-E0803ACEB7C8}" presName="parentLin" presStyleCnt="0"/>
      <dgm:spPr/>
    </dgm:pt>
    <dgm:pt modelId="{7274B009-44BC-1E42-BEDA-9CADD04E0F38}" type="pres">
      <dgm:prSet presAssocID="{A4751847-70B9-8147-B1FD-E0803ACEB7C8}" presName="parentLeftMargin" presStyleLbl="node1" presStyleIdx="0" presStyleCnt="6"/>
      <dgm:spPr/>
      <dgm:t>
        <a:bodyPr/>
        <a:lstStyle/>
        <a:p>
          <a:endParaRPr lang="en-US"/>
        </a:p>
      </dgm:t>
    </dgm:pt>
    <dgm:pt modelId="{AB67AE16-4CAF-DA43-8CEF-D185F87B2F38}" type="pres">
      <dgm:prSet presAssocID="{A4751847-70B9-8147-B1FD-E0803ACEB7C8}" presName="parentText" presStyleLbl="node1" presStyleIdx="0" presStyleCnt="6">
        <dgm:presLayoutVars>
          <dgm:chMax val="0"/>
          <dgm:bulletEnabled val="1"/>
        </dgm:presLayoutVars>
      </dgm:prSet>
      <dgm:spPr/>
      <dgm:t>
        <a:bodyPr/>
        <a:lstStyle/>
        <a:p>
          <a:endParaRPr lang="en-US"/>
        </a:p>
      </dgm:t>
    </dgm:pt>
    <dgm:pt modelId="{F1BE611C-F45E-D942-9CDC-66BFC14C7148}" type="pres">
      <dgm:prSet presAssocID="{A4751847-70B9-8147-B1FD-E0803ACEB7C8}" presName="negativeSpace" presStyleCnt="0"/>
      <dgm:spPr/>
    </dgm:pt>
    <dgm:pt modelId="{F5A2F691-8D81-7C41-9668-C0F402432AAA}" type="pres">
      <dgm:prSet presAssocID="{A4751847-70B9-8147-B1FD-E0803ACEB7C8}" presName="childText" presStyleLbl="conFgAcc1" presStyleIdx="0" presStyleCnt="6">
        <dgm:presLayoutVars>
          <dgm:bulletEnabled val="1"/>
        </dgm:presLayoutVars>
      </dgm:prSet>
      <dgm:spPr/>
    </dgm:pt>
    <dgm:pt modelId="{8E7DC285-B13E-A548-AE6F-770E65641263}" type="pres">
      <dgm:prSet presAssocID="{FFAFD507-F918-5E42-99F8-6DB0440704D0}" presName="spaceBetweenRectangles" presStyleCnt="0"/>
      <dgm:spPr/>
    </dgm:pt>
    <dgm:pt modelId="{B741578B-D7CD-B84F-9A89-77060CCEAA7F}" type="pres">
      <dgm:prSet presAssocID="{0EE8F03F-49CE-7B40-82BF-6DE006E4F03C}" presName="parentLin" presStyleCnt="0"/>
      <dgm:spPr/>
    </dgm:pt>
    <dgm:pt modelId="{D44956B7-3D99-E94B-A148-A12DB2B7C43F}" type="pres">
      <dgm:prSet presAssocID="{0EE8F03F-49CE-7B40-82BF-6DE006E4F03C}" presName="parentLeftMargin" presStyleLbl="node1" presStyleIdx="0" presStyleCnt="6"/>
      <dgm:spPr/>
      <dgm:t>
        <a:bodyPr/>
        <a:lstStyle/>
        <a:p>
          <a:endParaRPr lang="en-US"/>
        </a:p>
      </dgm:t>
    </dgm:pt>
    <dgm:pt modelId="{5930AD8E-0774-FA44-8506-D156EAB9E958}" type="pres">
      <dgm:prSet presAssocID="{0EE8F03F-49CE-7B40-82BF-6DE006E4F03C}" presName="parentText" presStyleLbl="node1" presStyleIdx="1" presStyleCnt="6">
        <dgm:presLayoutVars>
          <dgm:chMax val="0"/>
          <dgm:bulletEnabled val="1"/>
        </dgm:presLayoutVars>
      </dgm:prSet>
      <dgm:spPr/>
      <dgm:t>
        <a:bodyPr/>
        <a:lstStyle/>
        <a:p>
          <a:endParaRPr lang="en-US"/>
        </a:p>
      </dgm:t>
    </dgm:pt>
    <dgm:pt modelId="{37618A06-9FE1-8344-9B2F-CAA112CB188E}" type="pres">
      <dgm:prSet presAssocID="{0EE8F03F-49CE-7B40-82BF-6DE006E4F03C}" presName="negativeSpace" presStyleCnt="0"/>
      <dgm:spPr/>
    </dgm:pt>
    <dgm:pt modelId="{7CFA28A2-9E1D-754A-9441-8405DF2074AF}" type="pres">
      <dgm:prSet presAssocID="{0EE8F03F-49CE-7B40-82BF-6DE006E4F03C}" presName="childText" presStyleLbl="conFgAcc1" presStyleIdx="1" presStyleCnt="6">
        <dgm:presLayoutVars>
          <dgm:bulletEnabled val="1"/>
        </dgm:presLayoutVars>
      </dgm:prSet>
      <dgm:spPr/>
    </dgm:pt>
    <dgm:pt modelId="{70C24A42-49B2-884A-BBB7-BC9350C426F8}" type="pres">
      <dgm:prSet presAssocID="{8BD8F2FD-7E33-2A40-80E9-416071919F44}" presName="spaceBetweenRectangles" presStyleCnt="0"/>
      <dgm:spPr/>
    </dgm:pt>
    <dgm:pt modelId="{9432D77E-A22B-8B40-85B7-55511DEB34E1}" type="pres">
      <dgm:prSet presAssocID="{78150633-68BA-A344-B57B-14C5AA0CEE08}" presName="parentLin" presStyleCnt="0"/>
      <dgm:spPr/>
    </dgm:pt>
    <dgm:pt modelId="{E7AB383F-C73E-2341-BE51-19D6F5A4F6B6}" type="pres">
      <dgm:prSet presAssocID="{78150633-68BA-A344-B57B-14C5AA0CEE08}" presName="parentLeftMargin" presStyleLbl="node1" presStyleIdx="1" presStyleCnt="6"/>
      <dgm:spPr/>
      <dgm:t>
        <a:bodyPr/>
        <a:lstStyle/>
        <a:p>
          <a:endParaRPr lang="en-US"/>
        </a:p>
      </dgm:t>
    </dgm:pt>
    <dgm:pt modelId="{B813D2E2-EAF9-3047-8FC9-C0315171CC93}" type="pres">
      <dgm:prSet presAssocID="{78150633-68BA-A344-B57B-14C5AA0CEE08}" presName="parentText" presStyleLbl="node1" presStyleIdx="2" presStyleCnt="6">
        <dgm:presLayoutVars>
          <dgm:chMax val="0"/>
          <dgm:bulletEnabled val="1"/>
        </dgm:presLayoutVars>
      </dgm:prSet>
      <dgm:spPr/>
      <dgm:t>
        <a:bodyPr/>
        <a:lstStyle/>
        <a:p>
          <a:endParaRPr lang="en-US"/>
        </a:p>
      </dgm:t>
    </dgm:pt>
    <dgm:pt modelId="{1C3B695E-147A-7147-8DD1-5DB2E02B2AD4}" type="pres">
      <dgm:prSet presAssocID="{78150633-68BA-A344-B57B-14C5AA0CEE08}" presName="negativeSpace" presStyleCnt="0"/>
      <dgm:spPr/>
    </dgm:pt>
    <dgm:pt modelId="{CED2689E-ABCB-FC46-96CA-2EE2062211DC}" type="pres">
      <dgm:prSet presAssocID="{78150633-68BA-A344-B57B-14C5AA0CEE08}" presName="childText" presStyleLbl="conFgAcc1" presStyleIdx="2" presStyleCnt="6">
        <dgm:presLayoutVars>
          <dgm:bulletEnabled val="1"/>
        </dgm:presLayoutVars>
      </dgm:prSet>
      <dgm:spPr/>
    </dgm:pt>
    <dgm:pt modelId="{89D58C98-3114-064C-ACE2-1BD7F516EEBA}" type="pres">
      <dgm:prSet presAssocID="{5A786961-A03E-514A-8838-BB3A043F5BF7}" presName="spaceBetweenRectangles" presStyleCnt="0"/>
      <dgm:spPr/>
    </dgm:pt>
    <dgm:pt modelId="{DDBB9ACD-5D64-754A-80C2-380349DC27ED}" type="pres">
      <dgm:prSet presAssocID="{8C1C34BA-55CC-DC46-A801-CB96CB14DF9D}" presName="parentLin" presStyleCnt="0"/>
      <dgm:spPr/>
    </dgm:pt>
    <dgm:pt modelId="{077D984F-A206-D743-8900-E3C3B983E077}" type="pres">
      <dgm:prSet presAssocID="{8C1C34BA-55CC-DC46-A801-CB96CB14DF9D}" presName="parentLeftMargin" presStyleLbl="node1" presStyleIdx="2" presStyleCnt="6"/>
      <dgm:spPr/>
      <dgm:t>
        <a:bodyPr/>
        <a:lstStyle/>
        <a:p>
          <a:endParaRPr lang="en-US"/>
        </a:p>
      </dgm:t>
    </dgm:pt>
    <dgm:pt modelId="{C98FE57F-A090-6040-B8A0-8084F83E3FC6}" type="pres">
      <dgm:prSet presAssocID="{8C1C34BA-55CC-DC46-A801-CB96CB14DF9D}" presName="parentText" presStyleLbl="node1" presStyleIdx="3" presStyleCnt="6">
        <dgm:presLayoutVars>
          <dgm:chMax val="0"/>
          <dgm:bulletEnabled val="1"/>
        </dgm:presLayoutVars>
      </dgm:prSet>
      <dgm:spPr/>
      <dgm:t>
        <a:bodyPr/>
        <a:lstStyle/>
        <a:p>
          <a:endParaRPr lang="en-US"/>
        </a:p>
      </dgm:t>
    </dgm:pt>
    <dgm:pt modelId="{CFF266AF-95E2-9248-AD15-4ABA34AC8995}" type="pres">
      <dgm:prSet presAssocID="{8C1C34BA-55CC-DC46-A801-CB96CB14DF9D}" presName="negativeSpace" presStyleCnt="0"/>
      <dgm:spPr/>
    </dgm:pt>
    <dgm:pt modelId="{A110245E-47B1-F243-A87C-2FDA4909CA92}" type="pres">
      <dgm:prSet presAssocID="{8C1C34BA-55CC-DC46-A801-CB96CB14DF9D}" presName="childText" presStyleLbl="conFgAcc1" presStyleIdx="3" presStyleCnt="6">
        <dgm:presLayoutVars>
          <dgm:bulletEnabled val="1"/>
        </dgm:presLayoutVars>
      </dgm:prSet>
      <dgm:spPr/>
    </dgm:pt>
    <dgm:pt modelId="{58FE7750-2096-E94A-946F-B8343F4B35F0}" type="pres">
      <dgm:prSet presAssocID="{48CCF98A-86ED-B94C-A377-80C46329A8F3}" presName="spaceBetweenRectangles" presStyleCnt="0"/>
      <dgm:spPr/>
    </dgm:pt>
    <dgm:pt modelId="{552F89EA-AEE8-944D-AB4C-0BA93C9EAA75}" type="pres">
      <dgm:prSet presAssocID="{F32A0314-62C7-0D48-A0B4-50076E99034F}" presName="parentLin" presStyleCnt="0"/>
      <dgm:spPr/>
    </dgm:pt>
    <dgm:pt modelId="{DA888C3D-2377-1041-93A2-61F0AEF8D7AD}" type="pres">
      <dgm:prSet presAssocID="{F32A0314-62C7-0D48-A0B4-50076E99034F}" presName="parentLeftMargin" presStyleLbl="node1" presStyleIdx="3" presStyleCnt="6"/>
      <dgm:spPr/>
      <dgm:t>
        <a:bodyPr/>
        <a:lstStyle/>
        <a:p>
          <a:endParaRPr lang="en-US"/>
        </a:p>
      </dgm:t>
    </dgm:pt>
    <dgm:pt modelId="{AC4B57D5-3C40-7949-B32D-2F5C24CECA3C}" type="pres">
      <dgm:prSet presAssocID="{F32A0314-62C7-0D48-A0B4-50076E99034F}" presName="parentText" presStyleLbl="node1" presStyleIdx="4" presStyleCnt="6">
        <dgm:presLayoutVars>
          <dgm:chMax val="0"/>
          <dgm:bulletEnabled val="1"/>
        </dgm:presLayoutVars>
      </dgm:prSet>
      <dgm:spPr/>
      <dgm:t>
        <a:bodyPr/>
        <a:lstStyle/>
        <a:p>
          <a:endParaRPr lang="en-US"/>
        </a:p>
      </dgm:t>
    </dgm:pt>
    <dgm:pt modelId="{29CE0863-D472-6C43-BF86-A72A3F538803}" type="pres">
      <dgm:prSet presAssocID="{F32A0314-62C7-0D48-A0B4-50076E99034F}" presName="negativeSpace" presStyleCnt="0"/>
      <dgm:spPr/>
    </dgm:pt>
    <dgm:pt modelId="{0B05A3B3-ADEC-DF4D-AE05-B076013BA2A6}" type="pres">
      <dgm:prSet presAssocID="{F32A0314-62C7-0D48-A0B4-50076E99034F}" presName="childText" presStyleLbl="conFgAcc1" presStyleIdx="4" presStyleCnt="6">
        <dgm:presLayoutVars>
          <dgm:bulletEnabled val="1"/>
        </dgm:presLayoutVars>
      </dgm:prSet>
      <dgm:spPr/>
    </dgm:pt>
    <dgm:pt modelId="{BD5B1A9D-B5B6-7F40-8691-A89071FC6206}" type="pres">
      <dgm:prSet presAssocID="{43026A06-2C37-7A48-97D8-A24CC7766A71}" presName="spaceBetweenRectangles" presStyleCnt="0"/>
      <dgm:spPr/>
    </dgm:pt>
    <dgm:pt modelId="{D51AC760-2E1D-0046-BE79-E82836CD3E14}" type="pres">
      <dgm:prSet presAssocID="{92D4A92F-38DC-7F45-B5BC-441DD91F8FD6}" presName="parentLin" presStyleCnt="0"/>
      <dgm:spPr/>
    </dgm:pt>
    <dgm:pt modelId="{93EDD1CB-4513-DC49-8EEF-A43BDC8EE663}" type="pres">
      <dgm:prSet presAssocID="{92D4A92F-38DC-7F45-B5BC-441DD91F8FD6}" presName="parentLeftMargin" presStyleLbl="node1" presStyleIdx="4" presStyleCnt="6"/>
      <dgm:spPr/>
      <dgm:t>
        <a:bodyPr/>
        <a:lstStyle/>
        <a:p>
          <a:endParaRPr lang="en-US"/>
        </a:p>
      </dgm:t>
    </dgm:pt>
    <dgm:pt modelId="{4D2B4671-2368-EA43-9519-6A9FDAA2CC07}" type="pres">
      <dgm:prSet presAssocID="{92D4A92F-38DC-7F45-B5BC-441DD91F8FD6}" presName="parentText" presStyleLbl="node1" presStyleIdx="5" presStyleCnt="6">
        <dgm:presLayoutVars>
          <dgm:chMax val="0"/>
          <dgm:bulletEnabled val="1"/>
        </dgm:presLayoutVars>
      </dgm:prSet>
      <dgm:spPr/>
      <dgm:t>
        <a:bodyPr/>
        <a:lstStyle/>
        <a:p>
          <a:endParaRPr lang="en-US"/>
        </a:p>
      </dgm:t>
    </dgm:pt>
    <dgm:pt modelId="{71721D73-F4A5-674E-A2E4-680D5D14F14D}" type="pres">
      <dgm:prSet presAssocID="{92D4A92F-38DC-7F45-B5BC-441DD91F8FD6}" presName="negativeSpace" presStyleCnt="0"/>
      <dgm:spPr/>
    </dgm:pt>
    <dgm:pt modelId="{EB390750-B20E-C041-9ACD-89C0D0945796}" type="pres">
      <dgm:prSet presAssocID="{92D4A92F-38DC-7F45-B5BC-441DD91F8FD6}" presName="childText" presStyleLbl="conFgAcc1" presStyleIdx="5" presStyleCnt="6">
        <dgm:presLayoutVars>
          <dgm:bulletEnabled val="1"/>
        </dgm:presLayoutVars>
      </dgm:prSet>
      <dgm:spPr/>
    </dgm:pt>
  </dgm:ptLst>
  <dgm:cxnLst>
    <dgm:cxn modelId="{DF4831E1-0035-864C-A40D-77B2019ADEDC}" type="presOf" srcId="{8C1C34BA-55CC-DC46-A801-CB96CB14DF9D}" destId="{077D984F-A206-D743-8900-E3C3B983E077}" srcOrd="0" destOrd="0" presId="urn:microsoft.com/office/officeart/2005/8/layout/list1"/>
    <dgm:cxn modelId="{69AE30CE-9FFE-CA41-A1E6-9239B504CC58}" type="presOf" srcId="{0EE8F03F-49CE-7B40-82BF-6DE006E4F03C}" destId="{5930AD8E-0774-FA44-8506-D156EAB9E958}" srcOrd="1" destOrd="0" presId="urn:microsoft.com/office/officeart/2005/8/layout/list1"/>
    <dgm:cxn modelId="{3159E764-776B-6A48-8B91-F5D0C77F835D}" type="presOf" srcId="{0EE8F03F-49CE-7B40-82BF-6DE006E4F03C}" destId="{D44956B7-3D99-E94B-A148-A12DB2B7C43F}" srcOrd="0" destOrd="0" presId="urn:microsoft.com/office/officeart/2005/8/layout/list1"/>
    <dgm:cxn modelId="{BB3A1F50-2051-7C41-8A7A-6B9E67CEF4FF}" type="presOf" srcId="{92D4A92F-38DC-7F45-B5BC-441DD91F8FD6}" destId="{4D2B4671-2368-EA43-9519-6A9FDAA2CC07}" srcOrd="1" destOrd="0" presId="urn:microsoft.com/office/officeart/2005/8/layout/list1"/>
    <dgm:cxn modelId="{B4AF0582-ECC3-7F44-82C7-63320C22BB3B}" srcId="{010AA460-5C33-CD45-A01A-AD59A4AC5AD0}" destId="{A4751847-70B9-8147-B1FD-E0803ACEB7C8}" srcOrd="0" destOrd="0" parTransId="{69871204-CEE1-654B-81F5-7194C3C0422A}" sibTransId="{FFAFD507-F918-5E42-99F8-6DB0440704D0}"/>
    <dgm:cxn modelId="{140D2549-48D1-E347-B983-F3F233CEAA0B}" type="presOf" srcId="{A4751847-70B9-8147-B1FD-E0803ACEB7C8}" destId="{7274B009-44BC-1E42-BEDA-9CADD04E0F38}" srcOrd="0" destOrd="0" presId="urn:microsoft.com/office/officeart/2005/8/layout/list1"/>
    <dgm:cxn modelId="{BF2DE392-5E86-7C43-9DC0-C93C5508F2FB}" type="presOf" srcId="{92D4A92F-38DC-7F45-B5BC-441DD91F8FD6}" destId="{93EDD1CB-4513-DC49-8EEF-A43BDC8EE663}" srcOrd="0" destOrd="0" presId="urn:microsoft.com/office/officeart/2005/8/layout/list1"/>
    <dgm:cxn modelId="{82D23C93-05C3-554F-8599-C716ECED7025}" type="presOf" srcId="{78150633-68BA-A344-B57B-14C5AA0CEE08}" destId="{E7AB383F-C73E-2341-BE51-19D6F5A4F6B6}" srcOrd="0" destOrd="0" presId="urn:microsoft.com/office/officeart/2005/8/layout/list1"/>
    <dgm:cxn modelId="{FA5E66FC-24A9-7349-A4F9-3219B00BB6E9}" type="presOf" srcId="{F32A0314-62C7-0D48-A0B4-50076E99034F}" destId="{AC4B57D5-3C40-7949-B32D-2F5C24CECA3C}" srcOrd="1" destOrd="0" presId="urn:microsoft.com/office/officeart/2005/8/layout/list1"/>
    <dgm:cxn modelId="{16B0C69D-22E5-5B42-9BBA-B1C94B9D53C2}" srcId="{010AA460-5C33-CD45-A01A-AD59A4AC5AD0}" destId="{F32A0314-62C7-0D48-A0B4-50076E99034F}" srcOrd="4" destOrd="0" parTransId="{C4D5C6F1-C527-C34B-B159-F30CF7D0137D}" sibTransId="{43026A06-2C37-7A48-97D8-A24CC7766A71}"/>
    <dgm:cxn modelId="{62D64D40-6049-F944-90AD-8CB7E9581CBF}" type="presOf" srcId="{8C1C34BA-55CC-DC46-A801-CB96CB14DF9D}" destId="{C98FE57F-A090-6040-B8A0-8084F83E3FC6}" srcOrd="1" destOrd="0" presId="urn:microsoft.com/office/officeart/2005/8/layout/list1"/>
    <dgm:cxn modelId="{1B8A9382-B857-6344-8A38-DFE94E22EE6D}" srcId="{010AA460-5C33-CD45-A01A-AD59A4AC5AD0}" destId="{0EE8F03F-49CE-7B40-82BF-6DE006E4F03C}" srcOrd="1" destOrd="0" parTransId="{3E23165F-230A-DA49-80DC-1921C948CDA1}" sibTransId="{8BD8F2FD-7E33-2A40-80E9-416071919F44}"/>
    <dgm:cxn modelId="{B8860E5C-E4D6-0E44-A315-9C2D22794946}" type="presOf" srcId="{A4751847-70B9-8147-B1FD-E0803ACEB7C8}" destId="{AB67AE16-4CAF-DA43-8CEF-D185F87B2F38}" srcOrd="1" destOrd="0" presId="urn:microsoft.com/office/officeart/2005/8/layout/list1"/>
    <dgm:cxn modelId="{0E818489-2058-784E-8F51-D15354D3EA79}" type="presOf" srcId="{010AA460-5C33-CD45-A01A-AD59A4AC5AD0}" destId="{9FFEFC07-6153-2D4B-B64E-1541A0575584}" srcOrd="0" destOrd="0" presId="urn:microsoft.com/office/officeart/2005/8/layout/list1"/>
    <dgm:cxn modelId="{911F030E-BCFB-6442-9D1D-AFD0D4421684}" srcId="{010AA460-5C33-CD45-A01A-AD59A4AC5AD0}" destId="{92D4A92F-38DC-7F45-B5BC-441DD91F8FD6}" srcOrd="5" destOrd="0" parTransId="{CF1F9A72-B45C-7D44-8D1D-656C48D5E577}" sibTransId="{5C20C3E2-43ED-FD46-A1ED-116DE687D2AD}"/>
    <dgm:cxn modelId="{3DF4644C-6E80-C245-A605-CB446F0B5E68}" srcId="{010AA460-5C33-CD45-A01A-AD59A4AC5AD0}" destId="{8C1C34BA-55CC-DC46-A801-CB96CB14DF9D}" srcOrd="3" destOrd="0" parTransId="{95456068-C200-B447-A734-394B6730E0FD}" sibTransId="{48CCF98A-86ED-B94C-A377-80C46329A8F3}"/>
    <dgm:cxn modelId="{FB4CCBB8-14A5-EB4C-9D11-DE17D78771C8}" type="presOf" srcId="{F32A0314-62C7-0D48-A0B4-50076E99034F}" destId="{DA888C3D-2377-1041-93A2-61F0AEF8D7AD}" srcOrd="0" destOrd="0" presId="urn:microsoft.com/office/officeart/2005/8/layout/list1"/>
    <dgm:cxn modelId="{008CC7F3-CDB6-3D44-A193-11F17D2BD121}" type="presOf" srcId="{78150633-68BA-A344-B57B-14C5AA0CEE08}" destId="{B813D2E2-EAF9-3047-8FC9-C0315171CC93}" srcOrd="1" destOrd="0" presId="urn:microsoft.com/office/officeart/2005/8/layout/list1"/>
    <dgm:cxn modelId="{7A15D01A-A2E0-BC4B-A425-F302A2537DF4}" srcId="{010AA460-5C33-CD45-A01A-AD59A4AC5AD0}" destId="{78150633-68BA-A344-B57B-14C5AA0CEE08}" srcOrd="2" destOrd="0" parTransId="{50413EBC-A769-B445-8B5B-69B800E908D5}" sibTransId="{5A786961-A03E-514A-8838-BB3A043F5BF7}"/>
    <dgm:cxn modelId="{052B524C-B3C2-2343-9D57-EAA3EC43BD49}" type="presParOf" srcId="{9FFEFC07-6153-2D4B-B64E-1541A0575584}" destId="{E53E0873-ECFB-3243-8F2F-A4505667FE00}" srcOrd="0" destOrd="0" presId="urn:microsoft.com/office/officeart/2005/8/layout/list1"/>
    <dgm:cxn modelId="{450481EC-2DA0-C348-ADD3-4363D18E9820}" type="presParOf" srcId="{E53E0873-ECFB-3243-8F2F-A4505667FE00}" destId="{7274B009-44BC-1E42-BEDA-9CADD04E0F38}" srcOrd="0" destOrd="0" presId="urn:microsoft.com/office/officeart/2005/8/layout/list1"/>
    <dgm:cxn modelId="{3D24A179-6402-244B-91C7-364F1C19B6D4}" type="presParOf" srcId="{E53E0873-ECFB-3243-8F2F-A4505667FE00}" destId="{AB67AE16-4CAF-DA43-8CEF-D185F87B2F38}" srcOrd="1" destOrd="0" presId="urn:microsoft.com/office/officeart/2005/8/layout/list1"/>
    <dgm:cxn modelId="{80EF4559-EA42-8F49-9532-56EB2524077D}" type="presParOf" srcId="{9FFEFC07-6153-2D4B-B64E-1541A0575584}" destId="{F1BE611C-F45E-D942-9CDC-66BFC14C7148}" srcOrd="1" destOrd="0" presId="urn:microsoft.com/office/officeart/2005/8/layout/list1"/>
    <dgm:cxn modelId="{490EE884-229A-3D4D-8C36-FFB216E93A4A}" type="presParOf" srcId="{9FFEFC07-6153-2D4B-B64E-1541A0575584}" destId="{F5A2F691-8D81-7C41-9668-C0F402432AAA}" srcOrd="2" destOrd="0" presId="urn:microsoft.com/office/officeart/2005/8/layout/list1"/>
    <dgm:cxn modelId="{2ED77578-3C0C-5942-9E8C-742627168FCF}" type="presParOf" srcId="{9FFEFC07-6153-2D4B-B64E-1541A0575584}" destId="{8E7DC285-B13E-A548-AE6F-770E65641263}" srcOrd="3" destOrd="0" presId="urn:microsoft.com/office/officeart/2005/8/layout/list1"/>
    <dgm:cxn modelId="{B4AC4213-B8B4-7244-924D-F83E9EF3BEA2}" type="presParOf" srcId="{9FFEFC07-6153-2D4B-B64E-1541A0575584}" destId="{B741578B-D7CD-B84F-9A89-77060CCEAA7F}" srcOrd="4" destOrd="0" presId="urn:microsoft.com/office/officeart/2005/8/layout/list1"/>
    <dgm:cxn modelId="{02DCFE98-0160-494B-A429-7D52E566C56D}" type="presParOf" srcId="{B741578B-D7CD-B84F-9A89-77060CCEAA7F}" destId="{D44956B7-3D99-E94B-A148-A12DB2B7C43F}" srcOrd="0" destOrd="0" presId="urn:microsoft.com/office/officeart/2005/8/layout/list1"/>
    <dgm:cxn modelId="{89D4E593-75F3-3A4A-840C-2E0D1B17DDCD}" type="presParOf" srcId="{B741578B-D7CD-B84F-9A89-77060CCEAA7F}" destId="{5930AD8E-0774-FA44-8506-D156EAB9E958}" srcOrd="1" destOrd="0" presId="urn:microsoft.com/office/officeart/2005/8/layout/list1"/>
    <dgm:cxn modelId="{11C1EBFA-D584-9349-B09A-3ED1B71CE13B}" type="presParOf" srcId="{9FFEFC07-6153-2D4B-B64E-1541A0575584}" destId="{37618A06-9FE1-8344-9B2F-CAA112CB188E}" srcOrd="5" destOrd="0" presId="urn:microsoft.com/office/officeart/2005/8/layout/list1"/>
    <dgm:cxn modelId="{8BC7D239-2592-6B4E-BC3B-23AE512C52D0}" type="presParOf" srcId="{9FFEFC07-6153-2D4B-B64E-1541A0575584}" destId="{7CFA28A2-9E1D-754A-9441-8405DF2074AF}" srcOrd="6" destOrd="0" presId="urn:microsoft.com/office/officeart/2005/8/layout/list1"/>
    <dgm:cxn modelId="{AE8BEBF9-855A-DC49-837A-440BF74801E0}" type="presParOf" srcId="{9FFEFC07-6153-2D4B-B64E-1541A0575584}" destId="{70C24A42-49B2-884A-BBB7-BC9350C426F8}" srcOrd="7" destOrd="0" presId="urn:microsoft.com/office/officeart/2005/8/layout/list1"/>
    <dgm:cxn modelId="{64644916-9783-7B43-A066-1930F21924B4}" type="presParOf" srcId="{9FFEFC07-6153-2D4B-B64E-1541A0575584}" destId="{9432D77E-A22B-8B40-85B7-55511DEB34E1}" srcOrd="8" destOrd="0" presId="urn:microsoft.com/office/officeart/2005/8/layout/list1"/>
    <dgm:cxn modelId="{C9AB323C-8730-B74D-B0AF-B166036835E4}" type="presParOf" srcId="{9432D77E-A22B-8B40-85B7-55511DEB34E1}" destId="{E7AB383F-C73E-2341-BE51-19D6F5A4F6B6}" srcOrd="0" destOrd="0" presId="urn:microsoft.com/office/officeart/2005/8/layout/list1"/>
    <dgm:cxn modelId="{41AE0172-5746-2944-906B-758774B8A951}" type="presParOf" srcId="{9432D77E-A22B-8B40-85B7-55511DEB34E1}" destId="{B813D2E2-EAF9-3047-8FC9-C0315171CC93}" srcOrd="1" destOrd="0" presId="urn:microsoft.com/office/officeart/2005/8/layout/list1"/>
    <dgm:cxn modelId="{71002FDD-846B-DB41-BF55-AEB00750BA3C}" type="presParOf" srcId="{9FFEFC07-6153-2D4B-B64E-1541A0575584}" destId="{1C3B695E-147A-7147-8DD1-5DB2E02B2AD4}" srcOrd="9" destOrd="0" presId="urn:microsoft.com/office/officeart/2005/8/layout/list1"/>
    <dgm:cxn modelId="{3F929A96-A0E9-0345-A4E6-BC366C1CB7C2}" type="presParOf" srcId="{9FFEFC07-6153-2D4B-B64E-1541A0575584}" destId="{CED2689E-ABCB-FC46-96CA-2EE2062211DC}" srcOrd="10" destOrd="0" presId="urn:microsoft.com/office/officeart/2005/8/layout/list1"/>
    <dgm:cxn modelId="{D63CDE99-2BCE-4B44-ACBF-CE48B54EC56B}" type="presParOf" srcId="{9FFEFC07-6153-2D4B-B64E-1541A0575584}" destId="{89D58C98-3114-064C-ACE2-1BD7F516EEBA}" srcOrd="11" destOrd="0" presId="urn:microsoft.com/office/officeart/2005/8/layout/list1"/>
    <dgm:cxn modelId="{D294310B-3F63-084C-853A-2B974EAD462C}" type="presParOf" srcId="{9FFEFC07-6153-2D4B-B64E-1541A0575584}" destId="{DDBB9ACD-5D64-754A-80C2-380349DC27ED}" srcOrd="12" destOrd="0" presId="urn:microsoft.com/office/officeart/2005/8/layout/list1"/>
    <dgm:cxn modelId="{E8626A55-1648-9446-B3A9-BBA1E441F3B0}" type="presParOf" srcId="{DDBB9ACD-5D64-754A-80C2-380349DC27ED}" destId="{077D984F-A206-D743-8900-E3C3B983E077}" srcOrd="0" destOrd="0" presId="urn:microsoft.com/office/officeart/2005/8/layout/list1"/>
    <dgm:cxn modelId="{62DA69BC-9B96-124E-945A-0786760F61E2}" type="presParOf" srcId="{DDBB9ACD-5D64-754A-80C2-380349DC27ED}" destId="{C98FE57F-A090-6040-B8A0-8084F83E3FC6}" srcOrd="1" destOrd="0" presId="urn:microsoft.com/office/officeart/2005/8/layout/list1"/>
    <dgm:cxn modelId="{305E4BD7-59C9-0F4D-842F-EDC45E1131D5}" type="presParOf" srcId="{9FFEFC07-6153-2D4B-B64E-1541A0575584}" destId="{CFF266AF-95E2-9248-AD15-4ABA34AC8995}" srcOrd="13" destOrd="0" presId="urn:microsoft.com/office/officeart/2005/8/layout/list1"/>
    <dgm:cxn modelId="{D3DF5BCB-92AE-604E-B18F-527355B598D2}" type="presParOf" srcId="{9FFEFC07-6153-2D4B-B64E-1541A0575584}" destId="{A110245E-47B1-F243-A87C-2FDA4909CA92}" srcOrd="14" destOrd="0" presId="urn:microsoft.com/office/officeart/2005/8/layout/list1"/>
    <dgm:cxn modelId="{9694FDAB-4373-DC40-8509-59236CF840B3}" type="presParOf" srcId="{9FFEFC07-6153-2D4B-B64E-1541A0575584}" destId="{58FE7750-2096-E94A-946F-B8343F4B35F0}" srcOrd="15" destOrd="0" presId="urn:microsoft.com/office/officeart/2005/8/layout/list1"/>
    <dgm:cxn modelId="{B1F4E5DE-E053-DF47-BF1D-1C39EB596AF7}" type="presParOf" srcId="{9FFEFC07-6153-2D4B-B64E-1541A0575584}" destId="{552F89EA-AEE8-944D-AB4C-0BA93C9EAA75}" srcOrd="16" destOrd="0" presId="urn:microsoft.com/office/officeart/2005/8/layout/list1"/>
    <dgm:cxn modelId="{27DBCB86-2945-5944-ADCE-F010F2472BFE}" type="presParOf" srcId="{552F89EA-AEE8-944D-AB4C-0BA93C9EAA75}" destId="{DA888C3D-2377-1041-93A2-61F0AEF8D7AD}" srcOrd="0" destOrd="0" presId="urn:microsoft.com/office/officeart/2005/8/layout/list1"/>
    <dgm:cxn modelId="{DE0F1204-8035-5241-A736-E70C7A281D63}" type="presParOf" srcId="{552F89EA-AEE8-944D-AB4C-0BA93C9EAA75}" destId="{AC4B57D5-3C40-7949-B32D-2F5C24CECA3C}" srcOrd="1" destOrd="0" presId="urn:microsoft.com/office/officeart/2005/8/layout/list1"/>
    <dgm:cxn modelId="{BD38E775-DCEA-8B44-B58A-86D08EB6E75F}" type="presParOf" srcId="{9FFEFC07-6153-2D4B-B64E-1541A0575584}" destId="{29CE0863-D472-6C43-BF86-A72A3F538803}" srcOrd="17" destOrd="0" presId="urn:microsoft.com/office/officeart/2005/8/layout/list1"/>
    <dgm:cxn modelId="{E7264680-4868-1E4D-B5BD-31CE11CA6DFC}" type="presParOf" srcId="{9FFEFC07-6153-2D4B-B64E-1541A0575584}" destId="{0B05A3B3-ADEC-DF4D-AE05-B076013BA2A6}" srcOrd="18" destOrd="0" presId="urn:microsoft.com/office/officeart/2005/8/layout/list1"/>
    <dgm:cxn modelId="{E2863F22-4164-9647-BE5C-A5CF7CA0B5A1}" type="presParOf" srcId="{9FFEFC07-6153-2D4B-B64E-1541A0575584}" destId="{BD5B1A9D-B5B6-7F40-8691-A89071FC6206}" srcOrd="19" destOrd="0" presId="urn:microsoft.com/office/officeart/2005/8/layout/list1"/>
    <dgm:cxn modelId="{85CA9161-BCAF-2E47-9F72-08392991E8DF}" type="presParOf" srcId="{9FFEFC07-6153-2D4B-B64E-1541A0575584}" destId="{D51AC760-2E1D-0046-BE79-E82836CD3E14}" srcOrd="20" destOrd="0" presId="urn:microsoft.com/office/officeart/2005/8/layout/list1"/>
    <dgm:cxn modelId="{EEA81174-2A9D-844A-B0EB-CFC41F030076}" type="presParOf" srcId="{D51AC760-2E1D-0046-BE79-E82836CD3E14}" destId="{93EDD1CB-4513-DC49-8EEF-A43BDC8EE663}" srcOrd="0" destOrd="0" presId="urn:microsoft.com/office/officeart/2005/8/layout/list1"/>
    <dgm:cxn modelId="{01556005-896F-664B-99AC-7B03355DF203}" type="presParOf" srcId="{D51AC760-2E1D-0046-BE79-E82836CD3E14}" destId="{4D2B4671-2368-EA43-9519-6A9FDAA2CC07}" srcOrd="1" destOrd="0" presId="urn:microsoft.com/office/officeart/2005/8/layout/list1"/>
    <dgm:cxn modelId="{6A0E7726-74C9-7B4A-B876-F72E007B1A11}" type="presParOf" srcId="{9FFEFC07-6153-2D4B-B64E-1541A0575584}" destId="{71721D73-F4A5-674E-A2E4-680D5D14F14D}" srcOrd="21" destOrd="0" presId="urn:microsoft.com/office/officeart/2005/8/layout/list1"/>
    <dgm:cxn modelId="{CCD2D91B-BC06-0347-BFF6-FAC292620AAF}" type="presParOf" srcId="{9FFEFC07-6153-2D4B-B64E-1541A0575584}" destId="{EB390750-B20E-C041-9ACD-89C0D094579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07592-97B3-E54B-BA5F-D73D1C26DA06}">
      <dsp:nvSpPr>
        <dsp:cNvPr id="0" name=""/>
        <dsp:cNvSpPr/>
      </dsp:nvSpPr>
      <dsp:spPr>
        <a:xfrm>
          <a:off x="2124135" y="1346148"/>
          <a:ext cx="1341559" cy="1341559"/>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A1344E34-A940-684A-9690-37D34B155F62}">
      <dsp:nvSpPr>
        <dsp:cNvPr id="0" name=""/>
        <dsp:cNvSpPr/>
      </dsp:nvSpPr>
      <dsp:spPr>
        <a:xfrm>
          <a:off x="1956440" y="344764"/>
          <a:ext cx="1676949" cy="9135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a:t>Tragic Death of Freddie Gray in 2015 </a:t>
          </a:r>
        </a:p>
      </dsp:txBody>
      <dsp:txXfrm>
        <a:off x="1956440" y="344764"/>
        <a:ext cx="1676949" cy="913513"/>
      </dsp:txXfrm>
    </dsp:sp>
    <dsp:sp modelId="{6BA7CC5D-4BFE-224D-9C3E-3CE2C3DFFEE7}">
      <dsp:nvSpPr>
        <dsp:cNvPr id="0" name=""/>
        <dsp:cNvSpPr/>
      </dsp:nvSpPr>
      <dsp:spPr>
        <a:xfrm>
          <a:off x="2559583" y="1597582"/>
          <a:ext cx="1341559" cy="1341559"/>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D0D1D050-250F-2D44-A6AC-FA9EC46AD8BF}">
      <dsp:nvSpPr>
        <dsp:cNvPr id="0" name=""/>
        <dsp:cNvSpPr/>
      </dsp:nvSpPr>
      <dsp:spPr>
        <a:xfrm>
          <a:off x="4000641" y="1214776"/>
          <a:ext cx="1589188" cy="10005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a:t>Silence </a:t>
          </a:r>
        </a:p>
      </dsp:txBody>
      <dsp:txXfrm>
        <a:off x="4000641" y="1214776"/>
        <a:ext cx="1589188" cy="1000514"/>
      </dsp:txXfrm>
    </dsp:sp>
    <dsp:sp modelId="{E3568DA5-8468-0648-93CD-9ED35F37E93C}">
      <dsp:nvSpPr>
        <dsp:cNvPr id="0" name=""/>
        <dsp:cNvSpPr/>
      </dsp:nvSpPr>
      <dsp:spPr>
        <a:xfrm>
          <a:off x="2559583" y="2100449"/>
          <a:ext cx="1341559" cy="1341559"/>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B3220562-200C-9045-8C0B-A2A6CD4CEB85}">
      <dsp:nvSpPr>
        <dsp:cNvPr id="0" name=""/>
        <dsp:cNvSpPr/>
      </dsp:nvSpPr>
      <dsp:spPr>
        <a:xfrm>
          <a:off x="4000641" y="2706848"/>
          <a:ext cx="1589188" cy="11179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a:t>Lack of Representation </a:t>
          </a:r>
        </a:p>
      </dsp:txBody>
      <dsp:txXfrm>
        <a:off x="4000641" y="2706848"/>
        <a:ext cx="1589188" cy="1117966"/>
      </dsp:txXfrm>
    </dsp:sp>
    <dsp:sp modelId="{5E982B40-001C-F042-866E-1D35379F2EBB}">
      <dsp:nvSpPr>
        <dsp:cNvPr id="0" name=""/>
        <dsp:cNvSpPr/>
      </dsp:nvSpPr>
      <dsp:spPr>
        <a:xfrm>
          <a:off x="2124135" y="2352318"/>
          <a:ext cx="1341559" cy="1341559"/>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D7CC0DD6-6BCE-C943-8DD2-BC06E9575BF6}">
      <dsp:nvSpPr>
        <dsp:cNvPr id="0" name=""/>
        <dsp:cNvSpPr/>
      </dsp:nvSpPr>
      <dsp:spPr>
        <a:xfrm>
          <a:off x="1956440" y="3781313"/>
          <a:ext cx="1676949" cy="9135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a:t>Fear</a:t>
          </a:r>
        </a:p>
      </dsp:txBody>
      <dsp:txXfrm>
        <a:off x="1956440" y="3781313"/>
        <a:ext cx="1676949" cy="913513"/>
      </dsp:txXfrm>
    </dsp:sp>
    <dsp:sp modelId="{E9B9528C-2342-B841-94EF-F354C2C70D24}">
      <dsp:nvSpPr>
        <dsp:cNvPr id="0" name=""/>
        <dsp:cNvSpPr/>
      </dsp:nvSpPr>
      <dsp:spPr>
        <a:xfrm>
          <a:off x="1688687" y="2100449"/>
          <a:ext cx="1341559" cy="1341559"/>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3219079C-8D1D-2F48-94AB-2C980EB6D9F4}">
      <dsp:nvSpPr>
        <dsp:cNvPr id="0" name=""/>
        <dsp:cNvSpPr/>
      </dsp:nvSpPr>
      <dsp:spPr>
        <a:xfrm>
          <a:off x="0" y="2706848"/>
          <a:ext cx="1589188" cy="11179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a:t>Desire to Grow </a:t>
          </a:r>
        </a:p>
      </dsp:txBody>
      <dsp:txXfrm>
        <a:off x="0" y="2706848"/>
        <a:ext cx="1589188" cy="1117966"/>
      </dsp:txXfrm>
    </dsp:sp>
    <dsp:sp modelId="{994B4802-FB5B-214F-A8A7-4597A4046A7F}">
      <dsp:nvSpPr>
        <dsp:cNvPr id="0" name=""/>
        <dsp:cNvSpPr/>
      </dsp:nvSpPr>
      <dsp:spPr>
        <a:xfrm>
          <a:off x="1688687" y="1597582"/>
          <a:ext cx="1341559" cy="1341559"/>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D17D07BA-93C3-C44A-9B7A-1D2621D8BBCF}">
      <dsp:nvSpPr>
        <dsp:cNvPr id="0" name=""/>
        <dsp:cNvSpPr/>
      </dsp:nvSpPr>
      <dsp:spPr>
        <a:xfrm>
          <a:off x="0" y="1214776"/>
          <a:ext cx="1589188" cy="11179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a:t>Sadness </a:t>
          </a:r>
        </a:p>
      </dsp:txBody>
      <dsp:txXfrm>
        <a:off x="0" y="1214776"/>
        <a:ext cx="1589188" cy="1117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EA675-4EA9-C749-A362-410851E6D3C4}">
      <dsp:nvSpPr>
        <dsp:cNvPr id="0" name=""/>
        <dsp:cNvSpPr/>
      </dsp:nvSpPr>
      <dsp:spPr>
        <a:xfrm rot="5400000">
          <a:off x="289" y="479168"/>
          <a:ext cx="3763932" cy="3764511"/>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F115E-2DEC-FE49-BC34-F3245E90FD91}">
      <dsp:nvSpPr>
        <dsp:cNvPr id="0" name=""/>
        <dsp:cNvSpPr/>
      </dsp:nvSpPr>
      <dsp:spPr>
        <a:xfrm rot="16200000">
          <a:off x="3874147" y="479168"/>
          <a:ext cx="3763932" cy="3764511"/>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6CDC3-9154-7344-B559-783535C11E94}">
      <dsp:nvSpPr>
        <dsp:cNvPr id="0" name=""/>
        <dsp:cNvSpPr/>
      </dsp:nvSpPr>
      <dsp:spPr>
        <a:xfrm>
          <a:off x="4319221" y="3749015"/>
          <a:ext cx="2857839" cy="7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For some the focus on these issues in the workplace was welcome, for others received with skepticism  </a:t>
          </a:r>
        </a:p>
      </dsp:txBody>
      <dsp:txXfrm>
        <a:off x="4319221" y="3749015"/>
        <a:ext cx="2857839" cy="753027"/>
      </dsp:txXfrm>
    </dsp:sp>
    <dsp:sp modelId="{4D107695-9656-9142-AC86-4754EE056B24}">
      <dsp:nvSpPr>
        <dsp:cNvPr id="0" name=""/>
        <dsp:cNvSpPr/>
      </dsp:nvSpPr>
      <dsp:spPr>
        <a:xfrm rot="5400000">
          <a:off x="3753410" y="479168"/>
          <a:ext cx="3763932" cy="3764511"/>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1A2C56-045E-034C-9F55-4825B1BF090C}">
      <dsp:nvSpPr>
        <dsp:cNvPr id="0" name=""/>
        <dsp:cNvSpPr/>
      </dsp:nvSpPr>
      <dsp:spPr>
        <a:xfrm rot="16200000">
          <a:off x="7626129" y="479168"/>
          <a:ext cx="3763932" cy="3764511"/>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A636A-7F47-DC43-A4E8-3E1573EEC269}">
      <dsp:nvSpPr>
        <dsp:cNvPr id="0" name=""/>
        <dsp:cNvSpPr/>
      </dsp:nvSpPr>
      <dsp:spPr>
        <a:xfrm>
          <a:off x="7796695" y="3749015"/>
          <a:ext cx="2857839" cy="7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a:t>
          </a:r>
          <a:r>
            <a:rPr lang="en-US" sz="1300" kern="1200" dirty="0" err="1"/>
            <a:t>Metoo</a:t>
          </a:r>
          <a:r>
            <a:rPr lang="en-US" sz="1300" kern="1200" dirty="0"/>
            <a:t> movement </a:t>
          </a:r>
        </a:p>
      </dsp:txBody>
      <dsp:txXfrm>
        <a:off x="7796695" y="3749015"/>
        <a:ext cx="2857839" cy="753027"/>
      </dsp:txXfrm>
    </dsp:sp>
    <dsp:sp modelId="{6632F8AF-9DB9-7542-AB2C-6CCB0E01F7B2}">
      <dsp:nvSpPr>
        <dsp:cNvPr id="0" name=""/>
        <dsp:cNvSpPr/>
      </dsp:nvSpPr>
      <dsp:spPr>
        <a:xfrm>
          <a:off x="4227392" y="1559490"/>
          <a:ext cx="1724544" cy="17245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a:t>Long-term commitment</a:t>
          </a:r>
        </a:p>
      </dsp:txBody>
      <dsp:txXfrm>
        <a:off x="4468207" y="1762851"/>
        <a:ext cx="994332" cy="1317823"/>
      </dsp:txXfrm>
    </dsp:sp>
    <dsp:sp modelId="{29FE6354-BD03-4548-BFD4-31AFA483B153}">
      <dsp:nvSpPr>
        <dsp:cNvPr id="0" name=""/>
        <dsp:cNvSpPr/>
      </dsp:nvSpPr>
      <dsp:spPr>
        <a:xfrm>
          <a:off x="5470307" y="1559490"/>
          <a:ext cx="1724544" cy="17245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a:t>How will my speaking up affect me beyond this moment?</a:t>
          </a:r>
        </a:p>
      </dsp:txBody>
      <dsp:txXfrm>
        <a:off x="5959705" y="1762851"/>
        <a:ext cx="994332" cy="1317823"/>
      </dsp:txXfrm>
    </dsp:sp>
    <dsp:sp modelId="{288FE54B-A81D-BF4D-8296-7D24849EDDB2}">
      <dsp:nvSpPr>
        <dsp:cNvPr id="0" name=""/>
        <dsp:cNvSpPr/>
      </dsp:nvSpPr>
      <dsp:spPr>
        <a:xfrm>
          <a:off x="1261445" y="1275601"/>
          <a:ext cx="1610407" cy="161026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Events of 2020</a:t>
          </a:r>
        </a:p>
      </dsp:txBody>
      <dsp:txXfrm>
        <a:off x="1497284" y="1511419"/>
        <a:ext cx="1138729" cy="1138632"/>
      </dsp:txXfrm>
    </dsp:sp>
    <dsp:sp modelId="{07D27076-0BC8-2844-9030-7E0633821F0E}">
      <dsp:nvSpPr>
        <dsp:cNvPr id="0" name=""/>
        <dsp:cNvSpPr/>
      </dsp:nvSpPr>
      <dsp:spPr>
        <a:xfrm>
          <a:off x="667504" y="2621943"/>
          <a:ext cx="790802" cy="7907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F08E9EF-9103-B747-B274-C6CC48BFB7CA}">
      <dsp:nvSpPr>
        <dsp:cNvPr id="0" name=""/>
        <dsp:cNvSpPr/>
      </dsp:nvSpPr>
      <dsp:spPr>
        <a:xfrm>
          <a:off x="2960496" y="1638900"/>
          <a:ext cx="459996" cy="4601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2354D6F-DD9A-0047-B41B-C6B5BEC42132}">
      <dsp:nvSpPr>
        <dsp:cNvPr id="0" name=""/>
        <dsp:cNvSpPr/>
      </dsp:nvSpPr>
      <dsp:spPr>
        <a:xfrm>
          <a:off x="8121320" y="1257425"/>
          <a:ext cx="2198337" cy="21979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Emotional, financial, professional stock of speak up</a:t>
          </a:r>
        </a:p>
      </dsp:txBody>
      <dsp:txXfrm>
        <a:off x="8443259" y="1579306"/>
        <a:ext cx="1554459" cy="1554178"/>
      </dsp:txXfrm>
    </dsp:sp>
    <dsp:sp modelId="{0ED5FC4F-0886-9340-A85D-48BE7DE04A4D}">
      <dsp:nvSpPr>
        <dsp:cNvPr id="0" name=""/>
        <dsp:cNvSpPr/>
      </dsp:nvSpPr>
      <dsp:spPr>
        <a:xfrm>
          <a:off x="707340" y="3749015"/>
          <a:ext cx="2857839" cy="7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Distrust of systems and institutions’</a:t>
          </a:r>
        </a:p>
      </dsp:txBody>
      <dsp:txXfrm>
        <a:off x="707340" y="3749015"/>
        <a:ext cx="2857839" cy="753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3D054-2868-314B-B0DF-AA390CBF6003}">
      <dsp:nvSpPr>
        <dsp:cNvPr id="0" name=""/>
        <dsp:cNvSpPr/>
      </dsp:nvSpPr>
      <dsp:spPr>
        <a:xfrm>
          <a:off x="257810" y="2745"/>
          <a:ext cx="4178300" cy="41783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9946" tIns="35560" rIns="229946" bIns="35560" numCol="1" spcCol="1270" anchor="ctr" anchorCtr="1">
          <a:noAutofit/>
        </a:bodyPr>
        <a:lstStyle/>
        <a:p>
          <a:pPr lvl="0" algn="l" defTabSz="1244600">
            <a:lnSpc>
              <a:spcPct val="90000"/>
            </a:lnSpc>
            <a:spcBef>
              <a:spcPct val="0"/>
            </a:spcBef>
            <a:spcAft>
              <a:spcPct val="35000"/>
            </a:spcAft>
          </a:pPr>
          <a:r>
            <a:rPr lang="en-US" sz="2800" kern="1200" dirty="0"/>
            <a:t>Individual</a:t>
          </a:r>
          <a:r>
            <a:rPr lang="en-US" sz="2000" kern="1200" dirty="0"/>
            <a:t> </a:t>
          </a:r>
        </a:p>
        <a:p>
          <a:pPr marL="228600" lvl="1" indent="-228600" algn="l" defTabSz="889000">
            <a:lnSpc>
              <a:spcPct val="90000"/>
            </a:lnSpc>
            <a:spcBef>
              <a:spcPct val="0"/>
            </a:spcBef>
            <a:spcAft>
              <a:spcPct val="15000"/>
            </a:spcAft>
            <a:buChar char="••"/>
          </a:pPr>
          <a:r>
            <a:rPr lang="en-US" sz="2000" kern="1200" dirty="0"/>
            <a:t>Presumption of expertise, interest or comfort</a:t>
          </a:r>
        </a:p>
        <a:p>
          <a:pPr marL="228600" lvl="1" indent="-228600" algn="l" defTabSz="889000">
            <a:lnSpc>
              <a:spcPct val="90000"/>
            </a:lnSpc>
            <a:spcBef>
              <a:spcPct val="0"/>
            </a:spcBef>
            <a:spcAft>
              <a:spcPct val="15000"/>
            </a:spcAft>
            <a:buChar char="••"/>
          </a:pPr>
          <a:r>
            <a:rPr lang="en-US" sz="2000" kern="1200" dirty="0"/>
            <a:t>Emotionally Exhausting </a:t>
          </a:r>
        </a:p>
      </dsp:txBody>
      <dsp:txXfrm>
        <a:off x="869708" y="614643"/>
        <a:ext cx="2954504" cy="2954504"/>
      </dsp:txXfrm>
    </dsp:sp>
    <dsp:sp modelId="{FE7257E8-B156-A147-A445-61F3F7D72570}">
      <dsp:nvSpPr>
        <dsp:cNvPr id="0" name=""/>
        <dsp:cNvSpPr/>
      </dsp:nvSpPr>
      <dsp:spPr>
        <a:xfrm>
          <a:off x="3600450" y="2745"/>
          <a:ext cx="4178300" cy="41783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9946" tIns="35560" rIns="229946" bIns="35560" numCol="1" spcCol="1270" anchor="ctr" anchorCtr="1">
          <a:noAutofit/>
        </a:bodyPr>
        <a:lstStyle/>
        <a:p>
          <a:pPr lvl="0" algn="l" defTabSz="1244600">
            <a:lnSpc>
              <a:spcPct val="90000"/>
            </a:lnSpc>
            <a:spcBef>
              <a:spcPct val="0"/>
            </a:spcBef>
            <a:spcAft>
              <a:spcPct val="35000"/>
            </a:spcAft>
          </a:pPr>
          <a:r>
            <a:rPr lang="en-US" sz="2800" kern="1200" dirty="0"/>
            <a:t>Work   </a:t>
          </a:r>
        </a:p>
        <a:p>
          <a:pPr marL="228600" lvl="1" indent="-228600" algn="l" defTabSz="889000">
            <a:lnSpc>
              <a:spcPct val="90000"/>
            </a:lnSpc>
            <a:spcBef>
              <a:spcPct val="0"/>
            </a:spcBef>
            <a:spcAft>
              <a:spcPct val="15000"/>
            </a:spcAft>
            <a:buChar char="••"/>
          </a:pPr>
          <a:r>
            <a:rPr lang="en-US" sz="2000" kern="1200" dirty="0"/>
            <a:t>Detract from the value of work</a:t>
          </a:r>
        </a:p>
        <a:p>
          <a:pPr marL="228600" lvl="1" indent="-228600" algn="l" defTabSz="889000">
            <a:lnSpc>
              <a:spcPct val="90000"/>
            </a:lnSpc>
            <a:spcBef>
              <a:spcPct val="0"/>
            </a:spcBef>
            <a:spcAft>
              <a:spcPct val="15000"/>
            </a:spcAft>
            <a:buChar char="••"/>
          </a:pPr>
          <a:r>
            <a:rPr lang="en-US" sz="2000" kern="1200" dirty="0"/>
            <a:t>Fear backlash or potential isolation</a:t>
          </a:r>
        </a:p>
        <a:p>
          <a:pPr marL="228600" lvl="1" indent="-228600" algn="l" defTabSz="889000">
            <a:lnSpc>
              <a:spcPct val="90000"/>
            </a:lnSpc>
            <a:spcBef>
              <a:spcPct val="0"/>
            </a:spcBef>
            <a:spcAft>
              <a:spcPct val="15000"/>
            </a:spcAft>
            <a:buChar char="••"/>
          </a:pPr>
          <a:r>
            <a:rPr lang="en-US" sz="2000" kern="1200" dirty="0"/>
            <a:t>Fear growth being obstructed  </a:t>
          </a:r>
        </a:p>
      </dsp:txBody>
      <dsp:txXfrm>
        <a:off x="4212348" y="614643"/>
        <a:ext cx="2954504" cy="2954504"/>
      </dsp:txXfrm>
    </dsp:sp>
    <dsp:sp modelId="{148D3F0C-BC2B-044C-B22D-50CB1D6274D5}">
      <dsp:nvSpPr>
        <dsp:cNvPr id="0" name=""/>
        <dsp:cNvSpPr/>
      </dsp:nvSpPr>
      <dsp:spPr>
        <a:xfrm>
          <a:off x="6943090" y="2745"/>
          <a:ext cx="4178300" cy="41783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9946" tIns="35560" rIns="229946" bIns="35560" numCol="1" spcCol="1270" anchor="ctr" anchorCtr="1">
          <a:noAutofit/>
        </a:bodyPr>
        <a:lstStyle/>
        <a:p>
          <a:pPr lvl="0" algn="l" defTabSz="1244600">
            <a:lnSpc>
              <a:spcPct val="90000"/>
            </a:lnSpc>
            <a:spcBef>
              <a:spcPct val="0"/>
            </a:spcBef>
            <a:spcAft>
              <a:spcPct val="35000"/>
            </a:spcAft>
          </a:pPr>
          <a:r>
            <a:rPr lang="en-US" sz="2800" kern="1200" dirty="0"/>
            <a:t>Labels</a:t>
          </a:r>
        </a:p>
        <a:p>
          <a:pPr marL="228600" lvl="1" indent="-228600" algn="l" defTabSz="889000">
            <a:lnSpc>
              <a:spcPct val="90000"/>
            </a:lnSpc>
            <a:spcBef>
              <a:spcPct val="0"/>
            </a:spcBef>
            <a:spcAft>
              <a:spcPct val="15000"/>
            </a:spcAft>
            <a:buChar char="••"/>
          </a:pPr>
          <a:r>
            <a:rPr lang="en-US" sz="2000" kern="1200" dirty="0"/>
            <a:t>Angry</a:t>
          </a:r>
        </a:p>
        <a:p>
          <a:pPr marL="228600" lvl="1" indent="-228600" algn="l" defTabSz="889000">
            <a:lnSpc>
              <a:spcPct val="90000"/>
            </a:lnSpc>
            <a:spcBef>
              <a:spcPct val="0"/>
            </a:spcBef>
            <a:spcAft>
              <a:spcPct val="15000"/>
            </a:spcAft>
            <a:buChar char="••"/>
          </a:pPr>
          <a:r>
            <a:rPr lang="en-US" sz="2000" kern="1200" dirty="0"/>
            <a:t>Sensitive</a:t>
          </a:r>
        </a:p>
        <a:p>
          <a:pPr marL="228600" lvl="1" indent="-228600" algn="l" defTabSz="889000">
            <a:lnSpc>
              <a:spcPct val="90000"/>
            </a:lnSpc>
            <a:spcBef>
              <a:spcPct val="0"/>
            </a:spcBef>
            <a:spcAft>
              <a:spcPct val="15000"/>
            </a:spcAft>
            <a:buChar char="••"/>
          </a:pPr>
          <a:r>
            <a:rPr lang="en-US" sz="2000" kern="1200" dirty="0"/>
            <a:t>Emotional</a:t>
          </a:r>
        </a:p>
      </dsp:txBody>
      <dsp:txXfrm>
        <a:off x="7554988" y="614643"/>
        <a:ext cx="2954504" cy="2954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3D077-B4BC-FF40-B8D6-9901993C56BD}">
      <dsp:nvSpPr>
        <dsp:cNvPr id="0" name=""/>
        <dsp:cNvSpPr/>
      </dsp:nvSpPr>
      <dsp:spPr>
        <a:xfrm>
          <a:off x="8617283" y="2312325"/>
          <a:ext cx="1951789" cy="338740"/>
        </a:xfrm>
        <a:custGeom>
          <a:avLst/>
          <a:gdLst/>
          <a:ahLst/>
          <a:cxnLst/>
          <a:rect l="0" t="0" r="0" b="0"/>
          <a:pathLst>
            <a:path>
              <a:moveTo>
                <a:pt x="0" y="0"/>
              </a:moveTo>
              <a:lnTo>
                <a:pt x="0" y="169370"/>
              </a:lnTo>
              <a:lnTo>
                <a:pt x="1951789" y="169370"/>
              </a:lnTo>
              <a:lnTo>
                <a:pt x="1951789" y="338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9F55A8-0FEE-DC41-900A-AE021CE193CB}">
      <dsp:nvSpPr>
        <dsp:cNvPr id="0" name=""/>
        <dsp:cNvSpPr/>
      </dsp:nvSpPr>
      <dsp:spPr>
        <a:xfrm>
          <a:off x="8571563" y="2312325"/>
          <a:ext cx="91440" cy="338740"/>
        </a:xfrm>
        <a:custGeom>
          <a:avLst/>
          <a:gdLst/>
          <a:ahLst/>
          <a:cxnLst/>
          <a:rect l="0" t="0" r="0" b="0"/>
          <a:pathLst>
            <a:path>
              <a:moveTo>
                <a:pt x="45720" y="0"/>
              </a:moveTo>
              <a:lnTo>
                <a:pt x="45720" y="338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0EE861-F147-4F41-A999-304505827F82}">
      <dsp:nvSpPr>
        <dsp:cNvPr id="0" name=""/>
        <dsp:cNvSpPr/>
      </dsp:nvSpPr>
      <dsp:spPr>
        <a:xfrm>
          <a:off x="6665494" y="2312325"/>
          <a:ext cx="1951789" cy="338740"/>
        </a:xfrm>
        <a:custGeom>
          <a:avLst/>
          <a:gdLst/>
          <a:ahLst/>
          <a:cxnLst/>
          <a:rect l="0" t="0" r="0" b="0"/>
          <a:pathLst>
            <a:path>
              <a:moveTo>
                <a:pt x="1951789" y="0"/>
              </a:moveTo>
              <a:lnTo>
                <a:pt x="1951789" y="169370"/>
              </a:lnTo>
              <a:lnTo>
                <a:pt x="0" y="169370"/>
              </a:lnTo>
              <a:lnTo>
                <a:pt x="0" y="338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B8A85-D0F7-9240-BEC1-998DE6C05309}">
      <dsp:nvSpPr>
        <dsp:cNvPr id="0" name=""/>
        <dsp:cNvSpPr/>
      </dsp:nvSpPr>
      <dsp:spPr>
        <a:xfrm>
          <a:off x="2761916" y="2312325"/>
          <a:ext cx="1951789" cy="338740"/>
        </a:xfrm>
        <a:custGeom>
          <a:avLst/>
          <a:gdLst/>
          <a:ahLst/>
          <a:cxnLst/>
          <a:rect l="0" t="0" r="0" b="0"/>
          <a:pathLst>
            <a:path>
              <a:moveTo>
                <a:pt x="0" y="0"/>
              </a:moveTo>
              <a:lnTo>
                <a:pt x="0" y="169370"/>
              </a:lnTo>
              <a:lnTo>
                <a:pt x="1951789" y="169370"/>
              </a:lnTo>
              <a:lnTo>
                <a:pt x="1951789" y="338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45155C-DF30-694F-AC3A-2EA6615AC28B}">
      <dsp:nvSpPr>
        <dsp:cNvPr id="0" name=""/>
        <dsp:cNvSpPr/>
      </dsp:nvSpPr>
      <dsp:spPr>
        <a:xfrm>
          <a:off x="2716196" y="2312325"/>
          <a:ext cx="91440" cy="338740"/>
        </a:xfrm>
        <a:custGeom>
          <a:avLst/>
          <a:gdLst/>
          <a:ahLst/>
          <a:cxnLst/>
          <a:rect l="0" t="0" r="0" b="0"/>
          <a:pathLst>
            <a:path>
              <a:moveTo>
                <a:pt x="45720" y="0"/>
              </a:moveTo>
              <a:lnTo>
                <a:pt x="45720" y="338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46B265-AE08-C244-A70F-C2176FF153EF}">
      <dsp:nvSpPr>
        <dsp:cNvPr id="0" name=""/>
        <dsp:cNvSpPr/>
      </dsp:nvSpPr>
      <dsp:spPr>
        <a:xfrm>
          <a:off x="810127" y="2312325"/>
          <a:ext cx="1951789" cy="338740"/>
        </a:xfrm>
        <a:custGeom>
          <a:avLst/>
          <a:gdLst/>
          <a:ahLst/>
          <a:cxnLst/>
          <a:rect l="0" t="0" r="0" b="0"/>
          <a:pathLst>
            <a:path>
              <a:moveTo>
                <a:pt x="1951789" y="0"/>
              </a:moveTo>
              <a:lnTo>
                <a:pt x="1951789" y="169370"/>
              </a:lnTo>
              <a:lnTo>
                <a:pt x="0" y="169370"/>
              </a:lnTo>
              <a:lnTo>
                <a:pt x="0" y="338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5C0434-6F5D-4444-A4DC-6C49C218F6D7}">
      <dsp:nvSpPr>
        <dsp:cNvPr id="0" name=""/>
        <dsp:cNvSpPr/>
      </dsp:nvSpPr>
      <dsp:spPr>
        <a:xfrm>
          <a:off x="2358654" y="1505800"/>
          <a:ext cx="806524" cy="806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0FFE77-B48A-9F4E-9CE7-32EFF6C52940}">
      <dsp:nvSpPr>
        <dsp:cNvPr id="0" name=""/>
        <dsp:cNvSpPr/>
      </dsp:nvSpPr>
      <dsp:spPr>
        <a:xfrm>
          <a:off x="2358654" y="1505800"/>
          <a:ext cx="806524" cy="806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A32D4F-3193-BA43-B8CD-74EDE5D0C7F3}">
      <dsp:nvSpPr>
        <dsp:cNvPr id="0" name=""/>
        <dsp:cNvSpPr/>
      </dsp:nvSpPr>
      <dsp:spPr>
        <a:xfrm>
          <a:off x="1955391" y="1650975"/>
          <a:ext cx="1613048" cy="5161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Responsibility &amp; power </a:t>
          </a:r>
        </a:p>
      </dsp:txBody>
      <dsp:txXfrm>
        <a:off x="1955391" y="1650975"/>
        <a:ext cx="1613048" cy="516175"/>
      </dsp:txXfrm>
    </dsp:sp>
    <dsp:sp modelId="{571C693F-83E9-A64C-9314-8AE201513CEC}">
      <dsp:nvSpPr>
        <dsp:cNvPr id="0" name=""/>
        <dsp:cNvSpPr/>
      </dsp:nvSpPr>
      <dsp:spPr>
        <a:xfrm>
          <a:off x="406865" y="2651065"/>
          <a:ext cx="806524" cy="806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1A2C56-4F96-6A44-8B39-5E4AB4BF6B3A}">
      <dsp:nvSpPr>
        <dsp:cNvPr id="0" name=""/>
        <dsp:cNvSpPr/>
      </dsp:nvSpPr>
      <dsp:spPr>
        <a:xfrm>
          <a:off x="406865" y="2651065"/>
          <a:ext cx="806524" cy="806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6DA9C-91CB-B548-AB07-E42D2FADC154}">
      <dsp:nvSpPr>
        <dsp:cNvPr id="0" name=""/>
        <dsp:cNvSpPr/>
      </dsp:nvSpPr>
      <dsp:spPr>
        <a:xfrm>
          <a:off x="3602" y="2796240"/>
          <a:ext cx="1613048" cy="5161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Title </a:t>
          </a:r>
        </a:p>
      </dsp:txBody>
      <dsp:txXfrm>
        <a:off x="3602" y="2796240"/>
        <a:ext cx="1613048" cy="516175"/>
      </dsp:txXfrm>
    </dsp:sp>
    <dsp:sp modelId="{33BC24ED-4543-D740-94FA-CA6FBDAB33B9}">
      <dsp:nvSpPr>
        <dsp:cNvPr id="0" name=""/>
        <dsp:cNvSpPr/>
      </dsp:nvSpPr>
      <dsp:spPr>
        <a:xfrm>
          <a:off x="2358654" y="2651065"/>
          <a:ext cx="806524" cy="806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BE039B-042C-C74C-8B8B-E485432ACACF}">
      <dsp:nvSpPr>
        <dsp:cNvPr id="0" name=""/>
        <dsp:cNvSpPr/>
      </dsp:nvSpPr>
      <dsp:spPr>
        <a:xfrm>
          <a:off x="2358654" y="2651065"/>
          <a:ext cx="806524" cy="806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098637-765B-3945-B5C4-AC66782DEF33}">
      <dsp:nvSpPr>
        <dsp:cNvPr id="0" name=""/>
        <dsp:cNvSpPr/>
      </dsp:nvSpPr>
      <dsp:spPr>
        <a:xfrm>
          <a:off x="1955391" y="2796240"/>
          <a:ext cx="1613048" cy="5161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a:t>Access </a:t>
          </a:r>
        </a:p>
      </dsp:txBody>
      <dsp:txXfrm>
        <a:off x="1955391" y="2796240"/>
        <a:ext cx="1613048" cy="516175"/>
      </dsp:txXfrm>
    </dsp:sp>
    <dsp:sp modelId="{9E076ED8-C5E4-DF4C-A164-3490F7D11457}">
      <dsp:nvSpPr>
        <dsp:cNvPr id="0" name=""/>
        <dsp:cNvSpPr/>
      </dsp:nvSpPr>
      <dsp:spPr>
        <a:xfrm>
          <a:off x="4310443" y="2651065"/>
          <a:ext cx="806524" cy="806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78A392-28D1-724D-8431-F83CEBFE82FD}">
      <dsp:nvSpPr>
        <dsp:cNvPr id="0" name=""/>
        <dsp:cNvSpPr/>
      </dsp:nvSpPr>
      <dsp:spPr>
        <a:xfrm>
          <a:off x="4310443" y="2651065"/>
          <a:ext cx="806524" cy="806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F764B4-3098-EB41-8CA7-B44D0D18F30F}">
      <dsp:nvSpPr>
        <dsp:cNvPr id="0" name=""/>
        <dsp:cNvSpPr/>
      </dsp:nvSpPr>
      <dsp:spPr>
        <a:xfrm>
          <a:off x="3907181" y="2796240"/>
          <a:ext cx="1613048" cy="5161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Leverage</a:t>
          </a:r>
        </a:p>
      </dsp:txBody>
      <dsp:txXfrm>
        <a:off x="3907181" y="2796240"/>
        <a:ext cx="1613048" cy="516175"/>
      </dsp:txXfrm>
    </dsp:sp>
    <dsp:sp modelId="{1DFAF953-FEC6-C04F-96C3-BA65C2FACFF7}">
      <dsp:nvSpPr>
        <dsp:cNvPr id="0" name=""/>
        <dsp:cNvSpPr/>
      </dsp:nvSpPr>
      <dsp:spPr>
        <a:xfrm>
          <a:off x="8214021" y="1505800"/>
          <a:ext cx="806524" cy="806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4A5389-8E84-7949-8C0F-E7CC015CD2FB}">
      <dsp:nvSpPr>
        <dsp:cNvPr id="0" name=""/>
        <dsp:cNvSpPr/>
      </dsp:nvSpPr>
      <dsp:spPr>
        <a:xfrm>
          <a:off x="8214021" y="1505800"/>
          <a:ext cx="806524" cy="806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5733B-BB91-694B-B2DF-4FC0A50236F2}">
      <dsp:nvSpPr>
        <dsp:cNvPr id="0" name=""/>
        <dsp:cNvSpPr/>
      </dsp:nvSpPr>
      <dsp:spPr>
        <a:xfrm>
          <a:off x="7810759" y="1650975"/>
          <a:ext cx="1613048" cy="5161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Identity</a:t>
          </a:r>
        </a:p>
      </dsp:txBody>
      <dsp:txXfrm>
        <a:off x="7810759" y="1650975"/>
        <a:ext cx="1613048" cy="516175"/>
      </dsp:txXfrm>
    </dsp:sp>
    <dsp:sp modelId="{63BD7BBC-EB45-E248-ABB2-0CF050BC8D23}">
      <dsp:nvSpPr>
        <dsp:cNvPr id="0" name=""/>
        <dsp:cNvSpPr/>
      </dsp:nvSpPr>
      <dsp:spPr>
        <a:xfrm>
          <a:off x="6262232" y="2651065"/>
          <a:ext cx="806524" cy="806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A238FD-F8A2-CE45-A5C7-013D6F456924}">
      <dsp:nvSpPr>
        <dsp:cNvPr id="0" name=""/>
        <dsp:cNvSpPr/>
      </dsp:nvSpPr>
      <dsp:spPr>
        <a:xfrm>
          <a:off x="6262232" y="2651065"/>
          <a:ext cx="806524" cy="806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10E6B-F839-1C46-A215-8E3A666632CA}">
      <dsp:nvSpPr>
        <dsp:cNvPr id="0" name=""/>
        <dsp:cNvSpPr/>
      </dsp:nvSpPr>
      <dsp:spPr>
        <a:xfrm>
          <a:off x="5858970" y="2796240"/>
          <a:ext cx="1613048" cy="5161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Community</a:t>
          </a:r>
        </a:p>
      </dsp:txBody>
      <dsp:txXfrm>
        <a:off x="5858970" y="2796240"/>
        <a:ext cx="1613048" cy="516175"/>
      </dsp:txXfrm>
    </dsp:sp>
    <dsp:sp modelId="{C5DF3520-A64B-DD45-9033-FA5F5037993A}">
      <dsp:nvSpPr>
        <dsp:cNvPr id="0" name=""/>
        <dsp:cNvSpPr/>
      </dsp:nvSpPr>
      <dsp:spPr>
        <a:xfrm>
          <a:off x="8214021" y="2651065"/>
          <a:ext cx="806524" cy="806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1DC02A-8860-0944-9F6B-2ED9F70F5ABC}">
      <dsp:nvSpPr>
        <dsp:cNvPr id="0" name=""/>
        <dsp:cNvSpPr/>
      </dsp:nvSpPr>
      <dsp:spPr>
        <a:xfrm>
          <a:off x="8214021" y="2651065"/>
          <a:ext cx="806524" cy="806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67AC4F-7192-BE43-ADA1-B2A0532BF8B8}">
      <dsp:nvSpPr>
        <dsp:cNvPr id="0" name=""/>
        <dsp:cNvSpPr/>
      </dsp:nvSpPr>
      <dsp:spPr>
        <a:xfrm>
          <a:off x="7810759" y="2796240"/>
          <a:ext cx="1613048" cy="5161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History </a:t>
          </a:r>
        </a:p>
      </dsp:txBody>
      <dsp:txXfrm>
        <a:off x="7810759" y="2796240"/>
        <a:ext cx="1613048" cy="516175"/>
      </dsp:txXfrm>
    </dsp:sp>
    <dsp:sp modelId="{0EEB74B5-809C-F74B-8D95-AF97AB6F22A6}">
      <dsp:nvSpPr>
        <dsp:cNvPr id="0" name=""/>
        <dsp:cNvSpPr/>
      </dsp:nvSpPr>
      <dsp:spPr>
        <a:xfrm>
          <a:off x="10165810" y="2651065"/>
          <a:ext cx="806524" cy="80652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BCC9BA-B41B-CC43-8EC7-C5C1180711E7}">
      <dsp:nvSpPr>
        <dsp:cNvPr id="0" name=""/>
        <dsp:cNvSpPr/>
      </dsp:nvSpPr>
      <dsp:spPr>
        <a:xfrm>
          <a:off x="10165810" y="2651065"/>
          <a:ext cx="806524" cy="80652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734DE7-524E-1641-BDD1-F8FA71EAEF1E}">
      <dsp:nvSpPr>
        <dsp:cNvPr id="0" name=""/>
        <dsp:cNvSpPr/>
      </dsp:nvSpPr>
      <dsp:spPr>
        <a:xfrm>
          <a:off x="9762548" y="2796240"/>
          <a:ext cx="1613048" cy="5161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Systems</a:t>
          </a:r>
        </a:p>
      </dsp:txBody>
      <dsp:txXfrm>
        <a:off x="9762548" y="2796240"/>
        <a:ext cx="1613048" cy="516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3AC4-1953-DA49-9249-197D8D7F3CD7}">
      <dsp:nvSpPr>
        <dsp:cNvPr id="0" name=""/>
        <dsp:cNvSpPr/>
      </dsp:nvSpPr>
      <dsp:spPr>
        <a:xfrm>
          <a:off x="-4542086" y="-696464"/>
          <a:ext cx="5410747" cy="5410747"/>
        </a:xfrm>
        <a:prstGeom prst="blockArc">
          <a:avLst>
            <a:gd name="adj1" fmla="val 18900000"/>
            <a:gd name="adj2" fmla="val 2700000"/>
            <a:gd name="adj3" fmla="val 39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7FFCAD-A61F-7348-B370-6C70E3A6B76F}">
      <dsp:nvSpPr>
        <dsp:cNvPr id="0" name=""/>
        <dsp:cNvSpPr/>
      </dsp:nvSpPr>
      <dsp:spPr>
        <a:xfrm>
          <a:off x="558661" y="401781"/>
          <a:ext cx="10755920" cy="803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829" tIns="111760" rIns="111760" bIns="111760" numCol="1" spcCol="1270" anchor="ctr" anchorCtr="0">
          <a:noAutofit/>
        </a:bodyPr>
        <a:lstStyle/>
        <a:p>
          <a:pPr lvl="0" algn="l" defTabSz="1955800">
            <a:lnSpc>
              <a:spcPct val="90000"/>
            </a:lnSpc>
            <a:spcBef>
              <a:spcPct val="0"/>
            </a:spcBef>
            <a:spcAft>
              <a:spcPct val="35000"/>
            </a:spcAft>
          </a:pPr>
          <a:r>
            <a:rPr lang="en-US" sz="4400" kern="1200" dirty="0"/>
            <a:t>Intentional &amp; Growth  </a:t>
          </a:r>
        </a:p>
      </dsp:txBody>
      <dsp:txXfrm>
        <a:off x="558661" y="401781"/>
        <a:ext cx="10755920" cy="803563"/>
      </dsp:txXfrm>
    </dsp:sp>
    <dsp:sp modelId="{1533E694-46CC-2E48-B294-E061E5149C7F}">
      <dsp:nvSpPr>
        <dsp:cNvPr id="0" name=""/>
        <dsp:cNvSpPr/>
      </dsp:nvSpPr>
      <dsp:spPr>
        <a:xfrm>
          <a:off x="56434" y="301336"/>
          <a:ext cx="1004454" cy="10044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E58541-B582-A144-A0C8-392023D8AF7E}">
      <dsp:nvSpPr>
        <dsp:cNvPr id="0" name=""/>
        <dsp:cNvSpPr/>
      </dsp:nvSpPr>
      <dsp:spPr>
        <a:xfrm>
          <a:off x="850757" y="1607127"/>
          <a:ext cx="10463825" cy="803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829" tIns="111760" rIns="111760" bIns="111760" numCol="1" spcCol="1270" anchor="ctr" anchorCtr="0">
          <a:noAutofit/>
        </a:bodyPr>
        <a:lstStyle/>
        <a:p>
          <a:pPr lvl="0" algn="l" defTabSz="1955800">
            <a:lnSpc>
              <a:spcPct val="90000"/>
            </a:lnSpc>
            <a:spcBef>
              <a:spcPct val="0"/>
            </a:spcBef>
            <a:spcAft>
              <a:spcPct val="35000"/>
            </a:spcAft>
          </a:pPr>
          <a:r>
            <a:rPr lang="en-US" sz="4400" kern="1200" dirty="0"/>
            <a:t>Acknowledge and Affirm </a:t>
          </a:r>
        </a:p>
      </dsp:txBody>
      <dsp:txXfrm>
        <a:off x="850757" y="1607127"/>
        <a:ext cx="10463825" cy="803563"/>
      </dsp:txXfrm>
    </dsp:sp>
    <dsp:sp modelId="{F6EC1F06-DAA5-454A-861D-D12DC84837DC}">
      <dsp:nvSpPr>
        <dsp:cNvPr id="0" name=""/>
        <dsp:cNvSpPr/>
      </dsp:nvSpPr>
      <dsp:spPr>
        <a:xfrm>
          <a:off x="348529" y="1506681"/>
          <a:ext cx="1004454" cy="10044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7D6297-1A92-4A4E-946A-7E66589A6041}">
      <dsp:nvSpPr>
        <dsp:cNvPr id="0" name=""/>
        <dsp:cNvSpPr/>
      </dsp:nvSpPr>
      <dsp:spPr>
        <a:xfrm>
          <a:off x="558661" y="2812472"/>
          <a:ext cx="10755920" cy="803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829" tIns="111760" rIns="111760" bIns="111760" numCol="1" spcCol="1270" anchor="ctr" anchorCtr="0">
          <a:noAutofit/>
        </a:bodyPr>
        <a:lstStyle/>
        <a:p>
          <a:pPr lvl="0" algn="l" defTabSz="1955800">
            <a:lnSpc>
              <a:spcPct val="90000"/>
            </a:lnSpc>
            <a:spcBef>
              <a:spcPct val="0"/>
            </a:spcBef>
            <a:spcAft>
              <a:spcPct val="35000"/>
            </a:spcAft>
          </a:pPr>
          <a:r>
            <a:rPr lang="en-US" sz="4400" kern="1200" dirty="0"/>
            <a:t>Invest &amp; Investigate</a:t>
          </a:r>
        </a:p>
      </dsp:txBody>
      <dsp:txXfrm>
        <a:off x="558661" y="2812472"/>
        <a:ext cx="10755920" cy="803563"/>
      </dsp:txXfrm>
    </dsp:sp>
    <dsp:sp modelId="{616203BC-3FAE-994C-ACB4-F125F8104301}">
      <dsp:nvSpPr>
        <dsp:cNvPr id="0" name=""/>
        <dsp:cNvSpPr/>
      </dsp:nvSpPr>
      <dsp:spPr>
        <a:xfrm>
          <a:off x="56434" y="2712027"/>
          <a:ext cx="1004454" cy="10044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3AC09-94A4-F949-BAA2-C4408549B53B}">
      <dsp:nvSpPr>
        <dsp:cNvPr id="0" name=""/>
        <dsp:cNvSpPr/>
      </dsp:nvSpPr>
      <dsp:spPr>
        <a:xfrm rot="21300000">
          <a:off x="16434" y="1542579"/>
          <a:ext cx="5322540" cy="609511"/>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79DC23-11B9-C241-AA5F-9E1076E95602}">
      <dsp:nvSpPr>
        <dsp:cNvPr id="0" name=""/>
        <dsp:cNvSpPr/>
      </dsp:nvSpPr>
      <dsp:spPr>
        <a:xfrm>
          <a:off x="642649" y="184733"/>
          <a:ext cx="1606622" cy="1477868"/>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3122C-7C75-6E47-B0BC-1856F187E56F}">
      <dsp:nvSpPr>
        <dsp:cNvPr id="0" name=""/>
        <dsp:cNvSpPr/>
      </dsp:nvSpPr>
      <dsp:spPr>
        <a:xfrm>
          <a:off x="2838366" y="0"/>
          <a:ext cx="1713730" cy="155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Where can we extend/activate  our power </a:t>
          </a:r>
        </a:p>
      </dsp:txBody>
      <dsp:txXfrm>
        <a:off x="2838366" y="0"/>
        <a:ext cx="1713730" cy="1551761"/>
      </dsp:txXfrm>
    </dsp:sp>
    <dsp:sp modelId="{0E338D16-2B61-3444-9481-5F9D696112C3}">
      <dsp:nvSpPr>
        <dsp:cNvPr id="0" name=""/>
        <dsp:cNvSpPr/>
      </dsp:nvSpPr>
      <dsp:spPr>
        <a:xfrm>
          <a:off x="3106137" y="2032069"/>
          <a:ext cx="1606622" cy="1477868"/>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629C6-B5BB-1E48-A635-BAC1D6A8448A}">
      <dsp:nvSpPr>
        <dsp:cNvPr id="0" name=""/>
        <dsp:cNvSpPr/>
      </dsp:nvSpPr>
      <dsp:spPr>
        <a:xfrm>
          <a:off x="803311" y="2142909"/>
          <a:ext cx="1713730" cy="1551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Education &amp; intentionality </a:t>
          </a:r>
        </a:p>
      </dsp:txBody>
      <dsp:txXfrm>
        <a:off x="803311" y="2142909"/>
        <a:ext cx="1713730" cy="15517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2F691-8D81-7C41-9668-C0F402432AAA}">
      <dsp:nvSpPr>
        <dsp:cNvPr id="0" name=""/>
        <dsp:cNvSpPr/>
      </dsp:nvSpPr>
      <dsp:spPr>
        <a:xfrm>
          <a:off x="0" y="311054"/>
          <a:ext cx="112141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67AE16-4CAF-DA43-8CEF-D185F87B2F38}">
      <dsp:nvSpPr>
        <dsp:cNvPr id="0" name=""/>
        <dsp:cNvSpPr/>
      </dsp:nvSpPr>
      <dsp:spPr>
        <a:xfrm>
          <a:off x="560705" y="45374"/>
          <a:ext cx="784987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706" tIns="0" rIns="296706" bIns="0" numCol="1" spcCol="1270" anchor="ctr" anchorCtr="0">
          <a:noAutofit/>
        </a:bodyPr>
        <a:lstStyle/>
        <a:p>
          <a:pPr lvl="0" algn="l" defTabSz="800100">
            <a:lnSpc>
              <a:spcPct val="90000"/>
            </a:lnSpc>
            <a:spcBef>
              <a:spcPct val="0"/>
            </a:spcBef>
            <a:spcAft>
              <a:spcPct val="35000"/>
            </a:spcAft>
          </a:pPr>
          <a:r>
            <a:rPr lang="en-US" sz="1800" kern="1200" dirty="0"/>
            <a:t>“Hey, I just wanted to check in? How are you feeling?</a:t>
          </a:r>
        </a:p>
      </dsp:txBody>
      <dsp:txXfrm>
        <a:off x="586644" y="71313"/>
        <a:ext cx="7797992" cy="479482"/>
      </dsp:txXfrm>
    </dsp:sp>
    <dsp:sp modelId="{7CFA28A2-9E1D-754A-9441-8405DF2074AF}">
      <dsp:nvSpPr>
        <dsp:cNvPr id="0" name=""/>
        <dsp:cNvSpPr/>
      </dsp:nvSpPr>
      <dsp:spPr>
        <a:xfrm>
          <a:off x="0" y="1127534"/>
          <a:ext cx="112141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30AD8E-0774-FA44-8506-D156EAB9E958}">
      <dsp:nvSpPr>
        <dsp:cNvPr id="0" name=""/>
        <dsp:cNvSpPr/>
      </dsp:nvSpPr>
      <dsp:spPr>
        <a:xfrm>
          <a:off x="560705" y="861854"/>
          <a:ext cx="784987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706" tIns="0" rIns="296706" bIns="0" numCol="1" spcCol="1270" anchor="ctr" anchorCtr="0">
          <a:noAutofit/>
        </a:bodyPr>
        <a:lstStyle/>
        <a:p>
          <a:pPr lvl="0" algn="l" defTabSz="800100">
            <a:lnSpc>
              <a:spcPct val="90000"/>
            </a:lnSpc>
            <a:spcBef>
              <a:spcPct val="0"/>
            </a:spcBef>
            <a:spcAft>
              <a:spcPct val="35000"/>
            </a:spcAft>
          </a:pPr>
          <a:r>
            <a:rPr lang="en-US" sz="1800" kern="1200" dirty="0"/>
            <a:t>“Do you have a particular holiday or celebration that’s meaningful to you in &amp; your culture”</a:t>
          </a:r>
        </a:p>
      </dsp:txBody>
      <dsp:txXfrm>
        <a:off x="586644" y="887793"/>
        <a:ext cx="7797992" cy="479482"/>
      </dsp:txXfrm>
    </dsp:sp>
    <dsp:sp modelId="{CED2689E-ABCB-FC46-96CA-2EE2062211DC}">
      <dsp:nvSpPr>
        <dsp:cNvPr id="0" name=""/>
        <dsp:cNvSpPr/>
      </dsp:nvSpPr>
      <dsp:spPr>
        <a:xfrm>
          <a:off x="0" y="1944014"/>
          <a:ext cx="112141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13D2E2-EAF9-3047-8FC9-C0315171CC93}">
      <dsp:nvSpPr>
        <dsp:cNvPr id="0" name=""/>
        <dsp:cNvSpPr/>
      </dsp:nvSpPr>
      <dsp:spPr>
        <a:xfrm>
          <a:off x="560705" y="1678334"/>
          <a:ext cx="784987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706" tIns="0" rIns="296706" bIns="0" numCol="1" spcCol="1270" anchor="ctr" anchorCtr="0">
          <a:noAutofit/>
        </a:bodyPr>
        <a:lstStyle/>
        <a:p>
          <a:pPr lvl="0" algn="l" defTabSz="800100">
            <a:lnSpc>
              <a:spcPct val="90000"/>
            </a:lnSpc>
            <a:spcBef>
              <a:spcPct val="0"/>
            </a:spcBef>
            <a:spcAft>
              <a:spcPct val="35000"/>
            </a:spcAft>
          </a:pPr>
          <a:r>
            <a:rPr lang="en-US" sz="1800" kern="1200" dirty="0"/>
            <a:t>“What do you do to unwind on the weekend?”</a:t>
          </a:r>
        </a:p>
      </dsp:txBody>
      <dsp:txXfrm>
        <a:off x="586644" y="1704273"/>
        <a:ext cx="7797992" cy="479482"/>
      </dsp:txXfrm>
    </dsp:sp>
    <dsp:sp modelId="{A110245E-47B1-F243-A87C-2FDA4909CA92}">
      <dsp:nvSpPr>
        <dsp:cNvPr id="0" name=""/>
        <dsp:cNvSpPr/>
      </dsp:nvSpPr>
      <dsp:spPr>
        <a:xfrm>
          <a:off x="0" y="2760494"/>
          <a:ext cx="112141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8FE57F-A090-6040-B8A0-8084F83E3FC6}">
      <dsp:nvSpPr>
        <dsp:cNvPr id="0" name=""/>
        <dsp:cNvSpPr/>
      </dsp:nvSpPr>
      <dsp:spPr>
        <a:xfrm>
          <a:off x="560705" y="2494814"/>
          <a:ext cx="784987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706" tIns="0" rIns="296706" bIns="0" numCol="1" spcCol="1270" anchor="ctr" anchorCtr="0">
          <a:noAutofit/>
        </a:bodyPr>
        <a:lstStyle/>
        <a:p>
          <a:pPr lvl="0" algn="l" defTabSz="800100">
            <a:lnSpc>
              <a:spcPct val="90000"/>
            </a:lnSpc>
            <a:spcBef>
              <a:spcPct val="0"/>
            </a:spcBef>
            <a:spcAft>
              <a:spcPct val="35000"/>
            </a:spcAft>
          </a:pPr>
          <a:r>
            <a:rPr lang="en-US" sz="1800" kern="1200" dirty="0"/>
            <a:t>"Are there causes that hold significant importance in your life?"</a:t>
          </a:r>
        </a:p>
      </dsp:txBody>
      <dsp:txXfrm>
        <a:off x="586644" y="2520753"/>
        <a:ext cx="7797992" cy="479482"/>
      </dsp:txXfrm>
    </dsp:sp>
    <dsp:sp modelId="{0B05A3B3-ADEC-DF4D-AE05-B076013BA2A6}">
      <dsp:nvSpPr>
        <dsp:cNvPr id="0" name=""/>
        <dsp:cNvSpPr/>
      </dsp:nvSpPr>
      <dsp:spPr>
        <a:xfrm>
          <a:off x="0" y="3576974"/>
          <a:ext cx="112141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4B57D5-3C40-7949-B32D-2F5C24CECA3C}">
      <dsp:nvSpPr>
        <dsp:cNvPr id="0" name=""/>
        <dsp:cNvSpPr/>
      </dsp:nvSpPr>
      <dsp:spPr>
        <a:xfrm>
          <a:off x="560705" y="3311294"/>
          <a:ext cx="784987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706" tIns="0" rIns="296706" bIns="0" numCol="1" spcCol="1270" anchor="ctr" anchorCtr="0">
          <a:noAutofit/>
        </a:bodyPr>
        <a:lstStyle/>
        <a:p>
          <a:pPr lvl="0" algn="l" defTabSz="800100">
            <a:lnSpc>
              <a:spcPct val="90000"/>
            </a:lnSpc>
            <a:spcBef>
              <a:spcPct val="0"/>
            </a:spcBef>
            <a:spcAft>
              <a:spcPct val="35000"/>
            </a:spcAft>
          </a:pPr>
          <a:r>
            <a:rPr lang="en-US" sz="1800" kern="1200" dirty="0"/>
            <a:t>"Are there assumptions made about your identity that are particularly bothersome to you?"</a:t>
          </a:r>
        </a:p>
      </dsp:txBody>
      <dsp:txXfrm>
        <a:off x="586644" y="3337233"/>
        <a:ext cx="7797992" cy="479482"/>
      </dsp:txXfrm>
    </dsp:sp>
    <dsp:sp modelId="{EB390750-B20E-C041-9ACD-89C0D0945796}">
      <dsp:nvSpPr>
        <dsp:cNvPr id="0" name=""/>
        <dsp:cNvSpPr/>
      </dsp:nvSpPr>
      <dsp:spPr>
        <a:xfrm>
          <a:off x="0" y="4393454"/>
          <a:ext cx="112141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2B4671-2368-EA43-9519-6A9FDAA2CC07}">
      <dsp:nvSpPr>
        <dsp:cNvPr id="0" name=""/>
        <dsp:cNvSpPr/>
      </dsp:nvSpPr>
      <dsp:spPr>
        <a:xfrm>
          <a:off x="560705" y="4127774"/>
          <a:ext cx="784987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706" tIns="0" rIns="296706" bIns="0" numCol="1" spcCol="1270" anchor="ctr" anchorCtr="0">
          <a:noAutofit/>
        </a:bodyPr>
        <a:lstStyle/>
        <a:p>
          <a:pPr lvl="0" algn="l" defTabSz="800100">
            <a:lnSpc>
              <a:spcPct val="90000"/>
            </a:lnSpc>
            <a:spcBef>
              <a:spcPct val="0"/>
            </a:spcBef>
            <a:spcAft>
              <a:spcPct val="35000"/>
            </a:spcAft>
          </a:pPr>
          <a:r>
            <a:rPr lang="en-US" sz="1800" kern="1200" dirty="0"/>
            <a:t>"Are there parts of your identity/background you'd like to express more at work?"</a:t>
          </a:r>
        </a:p>
      </dsp:txBody>
      <dsp:txXfrm>
        <a:off x="586644" y="4153713"/>
        <a:ext cx="779799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FCC0A-A6DC-FA43-BFF8-D6B33098A18A}" type="datetimeFigureOut">
              <a:rPr lang="en-US" smtClean="0"/>
              <a:t>3/22/2022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08DAE-AFB5-C841-87B7-E2934F63D805}" type="slidenum">
              <a:rPr lang="en-US" smtClean="0"/>
              <a:t>‹#›</a:t>
            </a:fld>
            <a:endParaRPr lang="en-US" dirty="0"/>
          </a:p>
        </p:txBody>
      </p:sp>
    </p:spTree>
    <p:extLst>
      <p:ext uri="{BB962C8B-B14F-4D97-AF65-F5344CB8AC3E}">
        <p14:creationId xmlns:p14="http://schemas.microsoft.com/office/powerpoint/2010/main" val="51183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Kimberl%C3%A9_Crenshaw"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set a different background color: select Format in menu &gt; select Slide Background &gt; choose Fill type and color</a:t>
            </a:r>
          </a:p>
        </p:txBody>
      </p:sp>
      <p:sp>
        <p:nvSpPr>
          <p:cNvPr id="4" name="Slide Number Placeholder 3"/>
          <p:cNvSpPr>
            <a:spLocks noGrp="1"/>
          </p:cNvSpPr>
          <p:nvPr>
            <p:ph type="sldNum" sz="quarter" idx="5"/>
          </p:nvPr>
        </p:nvSpPr>
        <p:spPr/>
        <p:txBody>
          <a:bodyPr/>
          <a:lstStyle/>
          <a:p>
            <a:fld id="{C1E08DAE-AFB5-C841-87B7-E2934F63D805}" type="slidenum">
              <a:rPr lang="en-US" smtClean="0"/>
              <a:t>1</a:t>
            </a:fld>
            <a:endParaRPr lang="en-US" dirty="0"/>
          </a:p>
        </p:txBody>
      </p:sp>
    </p:spTree>
    <p:extLst>
      <p:ext uri="{BB962C8B-B14F-4D97-AF65-F5344CB8AC3E}">
        <p14:creationId xmlns:p14="http://schemas.microsoft.com/office/powerpoint/2010/main" val="296165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Coined Dr, ‎</a:t>
            </a:r>
            <a:r>
              <a:rPr lang="en-US" sz="1200" b="0" i="0" u="none" strike="noStrike" kern="1200" dirty="0">
                <a:solidFill>
                  <a:schemeClr val="tx1"/>
                </a:solidFill>
                <a:effectLst/>
                <a:latin typeface="+mn-lt"/>
                <a:ea typeface="+mn-ea"/>
                <a:cs typeface="+mn-cs"/>
                <a:hlinkClick r:id="rId3"/>
              </a:rPr>
              <a:t>Kimberlé </a:t>
            </a:r>
            <a:r>
              <a:rPr lang="en-US" sz="1200" b="0" i="0" u="none" strike="noStrike" kern="1200" dirty="0" err="1">
                <a:solidFill>
                  <a:schemeClr val="tx1"/>
                </a:solidFill>
                <a:effectLst/>
                <a:latin typeface="+mn-lt"/>
                <a:ea typeface="+mn-ea"/>
                <a:cs typeface="+mn-cs"/>
                <a:hlinkClick r:id="rId3"/>
              </a:rPr>
              <a:t>Crenshaw</a:t>
            </a:r>
            <a:r>
              <a:rPr lang="en-US" sz="1200" b="0" i="0" u="none" strike="noStrike" kern="1200" dirty="0" err="1">
                <a:solidFill>
                  <a:schemeClr val="tx1"/>
                </a:solidFill>
                <a:effectLst/>
                <a:latin typeface="+mn-lt"/>
                <a:ea typeface="+mn-ea"/>
                <a:cs typeface="+mn-cs"/>
              </a:rPr>
              <a:t>Intersectionality</a:t>
            </a:r>
            <a:r>
              <a:rPr lang="en-US" sz="1200" b="0" i="0" u="none" strike="noStrike" kern="1200" dirty="0">
                <a:solidFill>
                  <a:schemeClr val="tx1"/>
                </a:solidFill>
                <a:effectLst/>
                <a:latin typeface="+mn-lt"/>
                <a:ea typeface="+mn-ea"/>
                <a:cs typeface="+mn-cs"/>
              </a:rPr>
              <a:t> is </a:t>
            </a:r>
            <a:r>
              <a:rPr lang="en-US" sz="1200" b="1" i="0" u="none" strike="noStrike" kern="1200" dirty="0">
                <a:solidFill>
                  <a:schemeClr val="tx1"/>
                </a:solidFill>
                <a:effectLst/>
                <a:latin typeface="+mn-lt"/>
                <a:ea typeface="+mn-ea"/>
                <a:cs typeface="+mn-cs"/>
              </a:rPr>
              <a:t>the acknowledgement that everyone has their own unique experiences of discrimination and oppression</a:t>
            </a:r>
            <a:r>
              <a:rPr lang="en-US" sz="1200" b="0" i="0" u="none" strike="noStrike" kern="1200" dirty="0">
                <a:solidFill>
                  <a:schemeClr val="tx1"/>
                </a:solidFill>
                <a:effectLst/>
                <a:latin typeface="+mn-lt"/>
                <a:ea typeface="+mn-ea"/>
                <a:cs typeface="+mn-cs"/>
              </a:rPr>
              <a:t> and we must consider everything and anything that can </a:t>
            </a:r>
            <a:r>
              <a:rPr lang="en-US" sz="1200" b="0" i="0" u="none" strike="noStrike" kern="1200" dirty="0" err="1">
                <a:solidFill>
                  <a:schemeClr val="tx1"/>
                </a:solidFill>
                <a:effectLst/>
                <a:latin typeface="+mn-lt"/>
                <a:ea typeface="+mn-ea"/>
                <a:cs typeface="+mn-cs"/>
              </a:rPr>
              <a:t>marginalise</a:t>
            </a:r>
            <a:r>
              <a:rPr lang="en-US" sz="1200" b="0" i="0" u="none" strike="noStrike" kern="1200" dirty="0">
                <a:solidFill>
                  <a:schemeClr val="tx1"/>
                </a:solidFill>
                <a:effectLst/>
                <a:latin typeface="+mn-lt"/>
                <a:ea typeface="+mn-ea"/>
                <a:cs typeface="+mn-cs"/>
              </a:rPr>
              <a:t> people – gender, race, class, sexual orientation, physical ability, etc.</a:t>
            </a:r>
          </a:p>
          <a:p>
            <a:endParaRPr lang="en-US" dirty="0"/>
          </a:p>
        </p:txBody>
      </p:sp>
      <p:sp>
        <p:nvSpPr>
          <p:cNvPr id="4" name="Slide Number Placeholder 3"/>
          <p:cNvSpPr>
            <a:spLocks noGrp="1"/>
          </p:cNvSpPr>
          <p:nvPr>
            <p:ph type="sldNum" sz="quarter" idx="5"/>
          </p:nvPr>
        </p:nvSpPr>
        <p:spPr/>
        <p:txBody>
          <a:bodyPr/>
          <a:lstStyle/>
          <a:p>
            <a:fld id="{C1E08DAE-AFB5-C841-87B7-E2934F63D805}" type="slidenum">
              <a:rPr lang="en-US" smtClean="0"/>
              <a:t>12</a:t>
            </a:fld>
            <a:endParaRPr lang="en-US" dirty="0"/>
          </a:p>
        </p:txBody>
      </p:sp>
    </p:spTree>
    <p:extLst>
      <p:ext uri="{BB962C8B-B14F-4D97-AF65-F5344CB8AC3E}">
        <p14:creationId xmlns:p14="http://schemas.microsoft.com/office/powerpoint/2010/main" val="41127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Simply asking to check in assumes little and gives space to share as comfortable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Seek alternative ways to understand relationships that matter to them </a:t>
            </a:r>
          </a:p>
          <a:p>
            <a:endParaRPr lang="en-US" dirty="0"/>
          </a:p>
        </p:txBody>
      </p:sp>
      <p:sp>
        <p:nvSpPr>
          <p:cNvPr id="4" name="Slide Number Placeholder 3"/>
          <p:cNvSpPr>
            <a:spLocks noGrp="1"/>
          </p:cNvSpPr>
          <p:nvPr>
            <p:ph type="sldNum" sz="quarter" idx="5"/>
          </p:nvPr>
        </p:nvSpPr>
        <p:spPr/>
        <p:txBody>
          <a:bodyPr/>
          <a:lstStyle/>
          <a:p>
            <a:fld id="{C1E08DAE-AFB5-C841-87B7-E2934F63D805}" type="slidenum">
              <a:rPr lang="en-US" smtClean="0"/>
              <a:t>14</a:t>
            </a:fld>
            <a:endParaRPr lang="en-US" dirty="0"/>
          </a:p>
        </p:txBody>
      </p:sp>
    </p:spTree>
    <p:extLst>
      <p:ext uri="{BB962C8B-B14F-4D97-AF65-F5344CB8AC3E}">
        <p14:creationId xmlns:p14="http://schemas.microsoft.com/office/powerpoint/2010/main" val="16421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08DAE-AFB5-C841-87B7-E2934F63D805}" type="slidenum">
              <a:rPr lang="en-US" smtClean="0"/>
              <a:t>3</a:t>
            </a:fld>
            <a:endParaRPr lang="en-US" dirty="0"/>
          </a:p>
        </p:txBody>
      </p:sp>
    </p:spTree>
    <p:extLst>
      <p:ext uri="{BB962C8B-B14F-4D97-AF65-F5344CB8AC3E}">
        <p14:creationId xmlns:p14="http://schemas.microsoft.com/office/powerpoint/2010/main" val="74385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reckless endangerment, involuntary manslaughter, and second degree depraved heart murder. Ultimately, four out of the six officers took their cases to trial, and in each instance, the prosecution was unable to secure a conviction.</a:t>
            </a:r>
            <a:endParaRPr lang="en-US" dirty="0"/>
          </a:p>
        </p:txBody>
      </p:sp>
      <p:sp>
        <p:nvSpPr>
          <p:cNvPr id="4" name="Slide Number Placeholder 3"/>
          <p:cNvSpPr>
            <a:spLocks noGrp="1"/>
          </p:cNvSpPr>
          <p:nvPr>
            <p:ph type="sldNum" sz="quarter" idx="5"/>
          </p:nvPr>
        </p:nvSpPr>
        <p:spPr/>
        <p:txBody>
          <a:bodyPr/>
          <a:lstStyle/>
          <a:p>
            <a:fld id="{C1E08DAE-AFB5-C841-87B7-E2934F63D805}" type="slidenum">
              <a:rPr lang="en-US" smtClean="0"/>
              <a:t>4</a:t>
            </a:fld>
            <a:endParaRPr lang="en-US" dirty="0"/>
          </a:p>
        </p:txBody>
      </p:sp>
    </p:spTree>
    <p:extLst>
      <p:ext uri="{BB962C8B-B14F-4D97-AF65-F5344CB8AC3E}">
        <p14:creationId xmlns:p14="http://schemas.microsoft.com/office/powerpoint/2010/main" val="36835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Social Reckoning </a:t>
            </a:r>
          </a:p>
          <a:p>
            <a:pPr lvl="0"/>
            <a:r>
              <a:rPr lang="en-US" dirty="0"/>
              <a:t>Traumatizing </a:t>
            </a:r>
          </a:p>
          <a:p>
            <a:pPr lvl="0"/>
            <a:r>
              <a:rPr lang="en-US" dirty="0"/>
              <a:t>Emotional Shock </a:t>
            </a:r>
          </a:p>
          <a:p>
            <a:pPr lvl="0"/>
            <a:r>
              <a:rPr lang="en-US" dirty="0"/>
              <a:t>Physiological and physical fear</a:t>
            </a:r>
          </a:p>
          <a:p>
            <a:endParaRPr lang="en-US" dirty="0"/>
          </a:p>
        </p:txBody>
      </p:sp>
      <p:sp>
        <p:nvSpPr>
          <p:cNvPr id="4" name="Slide Number Placeholder 3"/>
          <p:cNvSpPr>
            <a:spLocks noGrp="1"/>
          </p:cNvSpPr>
          <p:nvPr>
            <p:ph type="sldNum" sz="quarter" idx="5"/>
          </p:nvPr>
        </p:nvSpPr>
        <p:spPr/>
        <p:txBody>
          <a:bodyPr/>
          <a:lstStyle/>
          <a:p>
            <a:fld id="{C1E08DAE-AFB5-C841-87B7-E2934F63D805}" type="slidenum">
              <a:rPr lang="en-US" smtClean="0"/>
              <a:t>5</a:t>
            </a:fld>
            <a:endParaRPr lang="en-US" dirty="0"/>
          </a:p>
        </p:txBody>
      </p:sp>
    </p:spTree>
    <p:extLst>
      <p:ext uri="{BB962C8B-B14F-4D97-AF65-F5344CB8AC3E}">
        <p14:creationId xmlns:p14="http://schemas.microsoft.com/office/powerpoint/2010/main" val="39164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08DAE-AFB5-C841-87B7-E2934F63D805}" type="slidenum">
              <a:rPr lang="en-US" smtClean="0"/>
              <a:t>6</a:t>
            </a:fld>
            <a:endParaRPr lang="en-US" dirty="0"/>
          </a:p>
        </p:txBody>
      </p:sp>
    </p:spTree>
    <p:extLst>
      <p:ext uri="{BB962C8B-B14F-4D97-AF65-F5344CB8AC3E}">
        <p14:creationId xmlns:p14="http://schemas.microsoft.com/office/powerpoint/2010/main" val="414630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08DAE-AFB5-C841-87B7-E2934F63D805}" type="slidenum">
              <a:rPr lang="en-US" smtClean="0"/>
              <a:t>7</a:t>
            </a:fld>
            <a:endParaRPr lang="en-US" dirty="0"/>
          </a:p>
        </p:txBody>
      </p:sp>
    </p:spTree>
    <p:extLst>
      <p:ext uri="{BB962C8B-B14F-4D97-AF65-F5344CB8AC3E}">
        <p14:creationId xmlns:p14="http://schemas.microsoft.com/office/powerpoint/2010/main" val="21186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08DAE-AFB5-C841-87B7-E2934F63D805}" type="slidenum">
              <a:rPr lang="en-US" smtClean="0"/>
              <a:t>8</a:t>
            </a:fld>
            <a:endParaRPr lang="en-US" dirty="0"/>
          </a:p>
        </p:txBody>
      </p:sp>
    </p:spTree>
    <p:extLst>
      <p:ext uri="{BB962C8B-B14F-4D97-AF65-F5344CB8AC3E}">
        <p14:creationId xmlns:p14="http://schemas.microsoft.com/office/powerpoint/2010/main" val="226319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08DAE-AFB5-C841-87B7-E2934F63D805}" type="slidenum">
              <a:rPr lang="en-US" smtClean="0"/>
              <a:t>9</a:t>
            </a:fld>
            <a:endParaRPr lang="en-US" dirty="0"/>
          </a:p>
        </p:txBody>
      </p:sp>
    </p:spTree>
    <p:extLst>
      <p:ext uri="{BB962C8B-B14F-4D97-AF65-F5344CB8AC3E}">
        <p14:creationId xmlns:p14="http://schemas.microsoft.com/office/powerpoint/2010/main" val="350151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08DAE-AFB5-C841-87B7-E2934F63D805}" type="slidenum">
              <a:rPr lang="en-US" smtClean="0"/>
              <a:t>11</a:t>
            </a:fld>
            <a:endParaRPr lang="en-US" dirty="0"/>
          </a:p>
        </p:txBody>
      </p:sp>
    </p:spTree>
    <p:extLst>
      <p:ext uri="{BB962C8B-B14F-4D97-AF65-F5344CB8AC3E}">
        <p14:creationId xmlns:p14="http://schemas.microsoft.com/office/powerpoint/2010/main" val="740905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End / Transition Slide - Long 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2B5E7B-3232-284A-A9EE-C5CEB64C40B8}"/>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B319782B-107E-5449-A918-ED8E770F1FF6}"/>
              </a:ext>
            </a:extLst>
          </p:cNvPr>
          <p:cNvSpPr>
            <a:spLocks noGrp="1"/>
          </p:cNvSpPr>
          <p:nvPr>
            <p:ph type="ftr" sz="quarter" idx="11"/>
          </p:nvPr>
        </p:nvSpPr>
        <p:spPr>
          <a:xfrm>
            <a:off x="3124199" y="6450130"/>
            <a:ext cx="8050885" cy="365125"/>
          </a:xfrm>
          <a:prstGeom prst="rect">
            <a:avLst/>
          </a:prstGeom>
        </p:spPr>
        <p:txBody>
          <a:bodyPr anchor="ctr" anchorCtr="0"/>
          <a:lstStyle>
            <a:lvl1pPr algn="l">
              <a:defRPr sz="1200" b="0" i="0">
                <a:latin typeface="Arial" panose="020B0604020202020204" pitchFamily="34" charset="0"/>
                <a:cs typeface="Arial" panose="020B0604020202020204" pitchFamily="34" charset="0"/>
              </a:defRPr>
            </a:lvl1pPr>
          </a:lstStyle>
          <a:p>
            <a:r>
              <a:rPr lang="en-US"/>
              <a:t>Diversity &amp; Voice</a:t>
            </a:r>
            <a:endParaRPr lang="en-US" dirty="0"/>
          </a:p>
        </p:txBody>
      </p:sp>
      <p:sp>
        <p:nvSpPr>
          <p:cNvPr id="7" name="Rectangle 6">
            <a:extLst>
              <a:ext uri="{FF2B5EF4-FFF2-40B4-BE49-F238E27FC236}">
                <a16:creationId xmlns:a16="http://schemas.microsoft.com/office/drawing/2014/main" id="{70298B05-4BAF-524F-83C2-B8DE1FD16A97}"/>
              </a:ext>
            </a:extLst>
          </p:cNvPr>
          <p:cNvSpPr/>
          <p:nvPr userDrawn="1"/>
        </p:nvSpPr>
        <p:spPr>
          <a:xfrm>
            <a:off x="457200" y="6518394"/>
            <a:ext cx="457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200" b="1" dirty="0">
                <a:latin typeface="Arial" panose="020B0604020202020204" pitchFamily="34" charset="0"/>
                <a:ea typeface="Montserrat" charset="0"/>
                <a:cs typeface="Arial" panose="020B0604020202020204" pitchFamily="34" charset="0"/>
              </a:rPr>
              <a:t>HUIT</a:t>
            </a:r>
          </a:p>
        </p:txBody>
      </p:sp>
      <p:pic>
        <p:nvPicPr>
          <p:cNvPr id="8" name="Picture 7">
            <a:extLst>
              <a:ext uri="{FF2B5EF4-FFF2-40B4-BE49-F238E27FC236}">
                <a16:creationId xmlns:a16="http://schemas.microsoft.com/office/drawing/2014/main" id="{6A22E20A-6EE2-4B4C-B281-4D5D1DAB4838}"/>
              </a:ext>
            </a:extLst>
          </p:cNvPr>
          <p:cNvPicPr>
            <a:picLocks noChangeAspect="1"/>
          </p:cNvPicPr>
          <p:nvPr userDrawn="1"/>
        </p:nvPicPr>
        <p:blipFill>
          <a:blip r:embed="rId2"/>
          <a:stretch>
            <a:fillRect/>
          </a:stretch>
        </p:blipFill>
        <p:spPr>
          <a:xfrm>
            <a:off x="1265226" y="6450929"/>
            <a:ext cx="1628285" cy="407071"/>
          </a:xfrm>
          <a:prstGeom prst="rect">
            <a:avLst/>
          </a:prstGeom>
        </p:spPr>
      </p:pic>
      <p:sp>
        <p:nvSpPr>
          <p:cNvPr id="9" name="Slide Number Placeholder 5">
            <a:extLst>
              <a:ext uri="{FF2B5EF4-FFF2-40B4-BE49-F238E27FC236}">
                <a16:creationId xmlns:a16="http://schemas.microsoft.com/office/drawing/2014/main" id="{B4585F86-BE50-DC46-8CC4-3190D8692096}"/>
              </a:ext>
            </a:extLst>
          </p:cNvPr>
          <p:cNvSpPr>
            <a:spLocks noGrp="1"/>
          </p:cNvSpPr>
          <p:nvPr>
            <p:ph type="sldNum" sz="quarter" idx="12"/>
          </p:nvPr>
        </p:nvSpPr>
        <p:spPr>
          <a:xfrm>
            <a:off x="11175084" y="6450130"/>
            <a:ext cx="666396" cy="365125"/>
          </a:xfrm>
          <a:prstGeom prst="rect">
            <a:avLst/>
          </a:prstGeom>
        </p:spPr>
        <p:txBody>
          <a:bodyPr anchor="ctr" anchorCtr="0"/>
          <a:lstStyle>
            <a:lvl1pPr algn="r">
              <a:defRPr sz="1200" b="1"/>
            </a:lvl1pPr>
          </a:lstStyle>
          <a:p>
            <a:r>
              <a:rPr lang="en-US" dirty="0">
                <a:cs typeface="Arial" panose="020B0604020202020204" pitchFamily="34" charset="0"/>
              </a:rPr>
              <a:t>0</a:t>
            </a:r>
            <a:fld id="{96D00113-6CEB-874B-B511-9C45922E8F40}" type="slidenum">
              <a:rPr lang="en-US" smtClean="0">
                <a:cs typeface="Arial" panose="020B0604020202020204" pitchFamily="34" charset="0"/>
              </a:rPr>
              <a:pPr/>
              <a:t>‹#›</a:t>
            </a:fld>
            <a:endParaRPr lang="en-US" dirty="0">
              <a:cs typeface="Arial" panose="020B0604020202020204" pitchFamily="34" charset="0"/>
            </a:endParaRPr>
          </a:p>
        </p:txBody>
      </p:sp>
      <p:sp>
        <p:nvSpPr>
          <p:cNvPr id="20" name="Title 1">
            <a:extLst>
              <a:ext uri="{FF2B5EF4-FFF2-40B4-BE49-F238E27FC236}">
                <a16:creationId xmlns:a16="http://schemas.microsoft.com/office/drawing/2014/main" id="{AAF460D2-9E99-6C47-8CE5-0E32627BE200}"/>
              </a:ext>
            </a:extLst>
          </p:cNvPr>
          <p:cNvSpPr>
            <a:spLocks noGrp="1"/>
          </p:cNvSpPr>
          <p:nvPr>
            <p:ph type="title" hasCustomPrompt="1"/>
          </p:nvPr>
        </p:nvSpPr>
        <p:spPr>
          <a:xfrm>
            <a:off x="346364" y="2948995"/>
            <a:ext cx="11409748" cy="3046988"/>
          </a:xfrm>
        </p:spPr>
        <p:txBody>
          <a:bodyPr wrap="square" anchor="t" anchorCtr="0">
            <a:spAutoFit/>
          </a:bodyPr>
          <a:lstStyle>
            <a:lvl1pPr>
              <a:lnSpc>
                <a:spcPct val="100000"/>
              </a:lnSpc>
              <a:defRPr sz="4800" b="1">
                <a:latin typeface="Arial" panose="020B0604020202020204" pitchFamily="34" charset="0"/>
                <a:cs typeface="Arial" panose="020B0604020202020204" pitchFamily="34" charset="0"/>
              </a:defRPr>
            </a:lvl1pPr>
          </a:lstStyle>
          <a:p>
            <a:r>
              <a:rPr lang="en-US" dirty="0"/>
              <a:t>Click to add a long title – if you change the font color or background color, consider accessibility and check for color contrast</a:t>
            </a:r>
          </a:p>
        </p:txBody>
      </p:sp>
    </p:spTree>
    <p:extLst>
      <p:ext uri="{BB962C8B-B14F-4D97-AF65-F5344CB8AC3E}">
        <p14:creationId xmlns:p14="http://schemas.microsoft.com/office/powerpoint/2010/main" val="819366127"/>
      </p:ext>
    </p:extLst>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288">
          <p15:clr>
            <a:srgbClr val="FBAE40"/>
          </p15:clr>
        </p15:guide>
        <p15:guide id="4" pos="840">
          <p15:clr>
            <a:srgbClr val="FBAE40"/>
          </p15:clr>
        </p15:guide>
        <p15:guide id="5" pos="7392">
          <p15:clr>
            <a:srgbClr val="FBAE40"/>
          </p15:clr>
        </p15:guide>
        <p15:guide id="6" orient="horz" pos="4056">
          <p15:clr>
            <a:srgbClr val="FBAE40"/>
          </p15:clr>
        </p15:guide>
        <p15:guide id="7" orient="horz" pos="288">
          <p15:clr>
            <a:srgbClr val="FBAE40"/>
          </p15:clr>
        </p15:guide>
        <p15:guide id="8" pos="1776" userDrawn="1">
          <p15:clr>
            <a:srgbClr val="FBAE40"/>
          </p15:clr>
        </p15:guide>
        <p15:guide id="9" orient="horz" pos="22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End / Transition Slide - Short Title + Sub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2B5E7B-3232-284A-A9EE-C5CEB64C40B8}"/>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B319782B-107E-5449-A918-ED8E770F1FF6}"/>
              </a:ext>
            </a:extLst>
          </p:cNvPr>
          <p:cNvSpPr>
            <a:spLocks noGrp="1"/>
          </p:cNvSpPr>
          <p:nvPr>
            <p:ph type="ftr" sz="quarter" idx="11"/>
          </p:nvPr>
        </p:nvSpPr>
        <p:spPr>
          <a:xfrm>
            <a:off x="3124199" y="6450130"/>
            <a:ext cx="8050885" cy="365125"/>
          </a:xfrm>
          <a:prstGeom prst="rect">
            <a:avLst/>
          </a:prstGeom>
        </p:spPr>
        <p:txBody>
          <a:bodyPr anchor="ctr" anchorCtr="0"/>
          <a:lstStyle>
            <a:lvl1pPr algn="l">
              <a:defRPr sz="1200" b="0" i="0">
                <a:latin typeface="Arial" panose="020B0604020202020204" pitchFamily="34" charset="0"/>
                <a:cs typeface="Arial" panose="020B0604020202020204" pitchFamily="34" charset="0"/>
              </a:defRPr>
            </a:lvl1pPr>
          </a:lstStyle>
          <a:p>
            <a:r>
              <a:rPr lang="en-US"/>
              <a:t>Diversity &amp; Voice</a:t>
            </a:r>
            <a:endParaRPr lang="en-US" dirty="0"/>
          </a:p>
        </p:txBody>
      </p:sp>
      <p:sp>
        <p:nvSpPr>
          <p:cNvPr id="7" name="Rectangle 6">
            <a:extLst>
              <a:ext uri="{FF2B5EF4-FFF2-40B4-BE49-F238E27FC236}">
                <a16:creationId xmlns:a16="http://schemas.microsoft.com/office/drawing/2014/main" id="{70298B05-4BAF-524F-83C2-B8DE1FD16A97}"/>
              </a:ext>
            </a:extLst>
          </p:cNvPr>
          <p:cNvSpPr/>
          <p:nvPr userDrawn="1"/>
        </p:nvSpPr>
        <p:spPr>
          <a:xfrm>
            <a:off x="457200" y="6518394"/>
            <a:ext cx="457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200" b="1" dirty="0">
                <a:latin typeface="Arial" panose="020B0604020202020204" pitchFamily="34" charset="0"/>
                <a:ea typeface="Montserrat" charset="0"/>
                <a:cs typeface="Arial" panose="020B0604020202020204" pitchFamily="34" charset="0"/>
              </a:rPr>
              <a:t>HUIT</a:t>
            </a:r>
          </a:p>
        </p:txBody>
      </p:sp>
      <p:pic>
        <p:nvPicPr>
          <p:cNvPr id="8" name="Picture 7">
            <a:extLst>
              <a:ext uri="{FF2B5EF4-FFF2-40B4-BE49-F238E27FC236}">
                <a16:creationId xmlns:a16="http://schemas.microsoft.com/office/drawing/2014/main" id="{6A22E20A-6EE2-4B4C-B281-4D5D1DAB4838}"/>
              </a:ext>
            </a:extLst>
          </p:cNvPr>
          <p:cNvPicPr>
            <a:picLocks noChangeAspect="1"/>
          </p:cNvPicPr>
          <p:nvPr userDrawn="1"/>
        </p:nvPicPr>
        <p:blipFill>
          <a:blip r:embed="rId2"/>
          <a:stretch>
            <a:fillRect/>
          </a:stretch>
        </p:blipFill>
        <p:spPr>
          <a:xfrm>
            <a:off x="1265226" y="6450929"/>
            <a:ext cx="1628285" cy="407071"/>
          </a:xfrm>
          <a:prstGeom prst="rect">
            <a:avLst/>
          </a:prstGeom>
        </p:spPr>
      </p:pic>
      <p:sp>
        <p:nvSpPr>
          <p:cNvPr id="9" name="Slide Number Placeholder 5">
            <a:extLst>
              <a:ext uri="{FF2B5EF4-FFF2-40B4-BE49-F238E27FC236}">
                <a16:creationId xmlns:a16="http://schemas.microsoft.com/office/drawing/2014/main" id="{B4585F86-BE50-DC46-8CC4-3190D8692096}"/>
              </a:ext>
            </a:extLst>
          </p:cNvPr>
          <p:cNvSpPr>
            <a:spLocks noGrp="1"/>
          </p:cNvSpPr>
          <p:nvPr>
            <p:ph type="sldNum" sz="quarter" idx="12"/>
          </p:nvPr>
        </p:nvSpPr>
        <p:spPr>
          <a:xfrm>
            <a:off x="11175084" y="6450130"/>
            <a:ext cx="666396" cy="365125"/>
          </a:xfrm>
          <a:prstGeom prst="rect">
            <a:avLst/>
          </a:prstGeom>
        </p:spPr>
        <p:txBody>
          <a:bodyPr anchor="ctr" anchorCtr="0"/>
          <a:lstStyle>
            <a:lvl1pPr algn="r">
              <a:defRPr sz="1200" b="1"/>
            </a:lvl1pPr>
          </a:lstStyle>
          <a:p>
            <a:r>
              <a:rPr lang="en-US" dirty="0">
                <a:cs typeface="Arial" panose="020B0604020202020204" pitchFamily="34" charset="0"/>
              </a:rPr>
              <a:t>0</a:t>
            </a:r>
            <a:fld id="{96D00113-6CEB-874B-B511-9C45922E8F40}" type="slidenum">
              <a:rPr lang="en-US" smtClean="0">
                <a:cs typeface="Arial" panose="020B0604020202020204" pitchFamily="34" charset="0"/>
              </a:rPr>
              <a:pPr/>
              <a:t>‹#›</a:t>
            </a:fld>
            <a:endParaRPr lang="en-US" dirty="0">
              <a:cs typeface="Arial" panose="020B0604020202020204" pitchFamily="34" charset="0"/>
            </a:endParaRPr>
          </a:p>
        </p:txBody>
      </p:sp>
      <p:sp>
        <p:nvSpPr>
          <p:cNvPr id="20" name="Title 1">
            <a:extLst>
              <a:ext uri="{FF2B5EF4-FFF2-40B4-BE49-F238E27FC236}">
                <a16:creationId xmlns:a16="http://schemas.microsoft.com/office/drawing/2014/main" id="{AAF460D2-9E99-6C47-8CE5-0E32627BE200}"/>
              </a:ext>
            </a:extLst>
          </p:cNvPr>
          <p:cNvSpPr>
            <a:spLocks noGrp="1"/>
          </p:cNvSpPr>
          <p:nvPr>
            <p:ph type="title" hasCustomPrompt="1"/>
          </p:nvPr>
        </p:nvSpPr>
        <p:spPr>
          <a:xfrm>
            <a:off x="344055" y="3110773"/>
            <a:ext cx="11425912" cy="669414"/>
          </a:xfrm>
        </p:spPr>
        <p:txBody>
          <a:bodyPr wrap="square">
            <a:spAutoFit/>
          </a:bodyPr>
          <a:lstStyle>
            <a:lvl1pPr>
              <a:lnSpc>
                <a:spcPts val="4500"/>
              </a:lnSpc>
              <a:defRPr sz="4800" b="1">
                <a:latin typeface="Arial" panose="020B0604020202020204" pitchFamily="34" charset="0"/>
                <a:cs typeface="Arial" panose="020B0604020202020204" pitchFamily="34" charset="0"/>
              </a:defRPr>
            </a:lvl1pPr>
          </a:lstStyle>
          <a:p>
            <a:r>
              <a:rPr lang="en-US" dirty="0"/>
              <a:t>Click to add a short title </a:t>
            </a:r>
          </a:p>
        </p:txBody>
      </p:sp>
      <p:sp>
        <p:nvSpPr>
          <p:cNvPr id="21" name="Text Placeholder 2">
            <a:extLst>
              <a:ext uri="{FF2B5EF4-FFF2-40B4-BE49-F238E27FC236}">
                <a16:creationId xmlns:a16="http://schemas.microsoft.com/office/drawing/2014/main" id="{246DB32F-77C7-9B43-BF01-8EEA6FE1150E}"/>
              </a:ext>
            </a:extLst>
          </p:cNvPr>
          <p:cNvSpPr>
            <a:spLocks noGrp="1"/>
          </p:cNvSpPr>
          <p:nvPr>
            <p:ph type="body" idx="1" hasCustomPrompt="1"/>
          </p:nvPr>
        </p:nvSpPr>
        <p:spPr>
          <a:xfrm>
            <a:off x="344056" y="3683697"/>
            <a:ext cx="11386178" cy="1255728"/>
          </a:xfrm>
        </p:spPr>
        <p:txBody>
          <a:bodyPr wrap="square">
            <a:spAutoFit/>
          </a:bodyPr>
          <a:lstStyle>
            <a:lvl1pPr marL="0" indent="0">
              <a:buNone/>
              <a:defRPr sz="2800" b="1" i="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subtitle – if you change the font color or background color, consider accessibility and check for color contrast</a:t>
            </a:r>
          </a:p>
        </p:txBody>
      </p:sp>
    </p:spTree>
    <p:extLst>
      <p:ext uri="{BB962C8B-B14F-4D97-AF65-F5344CB8AC3E}">
        <p14:creationId xmlns:p14="http://schemas.microsoft.com/office/powerpoint/2010/main" val="2704917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840">
          <p15:clr>
            <a:srgbClr val="FBAE40"/>
          </p15:clr>
        </p15:guide>
        <p15:guide id="5" pos="7392">
          <p15:clr>
            <a:srgbClr val="FBAE40"/>
          </p15:clr>
        </p15:guide>
        <p15:guide id="6" orient="horz" pos="4056">
          <p15:clr>
            <a:srgbClr val="FBAE40"/>
          </p15:clr>
        </p15:guide>
        <p15:guide id="7" orient="horz" pos="288">
          <p15:clr>
            <a:srgbClr val="FBAE40"/>
          </p15:clr>
        </p15:guide>
        <p15:guide id="8" pos="1776" userDrawn="1">
          <p15:clr>
            <a:srgbClr val="FBAE40"/>
          </p15:clr>
        </p15:guide>
        <p15:guide id="9" orient="horz" pos="22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 Media - 1 Column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2B5E7B-3232-284A-A9EE-C5CEB64C40B8}"/>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B319782B-107E-5449-A918-ED8E770F1FF6}"/>
              </a:ext>
            </a:extLst>
          </p:cNvPr>
          <p:cNvSpPr>
            <a:spLocks noGrp="1"/>
          </p:cNvSpPr>
          <p:nvPr>
            <p:ph type="ftr" sz="quarter" idx="11"/>
          </p:nvPr>
        </p:nvSpPr>
        <p:spPr>
          <a:xfrm>
            <a:off x="3124199" y="6450130"/>
            <a:ext cx="8050885" cy="365125"/>
          </a:xfrm>
          <a:prstGeom prst="rect">
            <a:avLst/>
          </a:prstGeom>
        </p:spPr>
        <p:txBody>
          <a:bodyPr anchor="ctr" anchorCtr="0"/>
          <a:lstStyle>
            <a:lvl1pPr algn="l">
              <a:defRPr sz="1200" b="0" i="0">
                <a:latin typeface="Arial" panose="020B0604020202020204" pitchFamily="34" charset="0"/>
                <a:cs typeface="Arial" panose="020B0604020202020204" pitchFamily="34" charset="0"/>
              </a:defRPr>
            </a:lvl1pPr>
          </a:lstStyle>
          <a:p>
            <a:r>
              <a:rPr lang="en-US"/>
              <a:t>Diversity &amp; Voice</a:t>
            </a:r>
            <a:endParaRPr lang="en-US" dirty="0"/>
          </a:p>
        </p:txBody>
      </p:sp>
      <p:sp>
        <p:nvSpPr>
          <p:cNvPr id="7" name="Rectangle 6">
            <a:extLst>
              <a:ext uri="{FF2B5EF4-FFF2-40B4-BE49-F238E27FC236}">
                <a16:creationId xmlns:a16="http://schemas.microsoft.com/office/drawing/2014/main" id="{70298B05-4BAF-524F-83C2-B8DE1FD16A97}"/>
              </a:ext>
            </a:extLst>
          </p:cNvPr>
          <p:cNvSpPr/>
          <p:nvPr userDrawn="1"/>
        </p:nvSpPr>
        <p:spPr>
          <a:xfrm>
            <a:off x="457200" y="6518394"/>
            <a:ext cx="457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200" b="1" dirty="0">
                <a:latin typeface="Arial" panose="020B0604020202020204" pitchFamily="34" charset="0"/>
                <a:ea typeface="Montserrat" charset="0"/>
                <a:cs typeface="Arial" panose="020B0604020202020204" pitchFamily="34" charset="0"/>
              </a:rPr>
              <a:t>HUIT</a:t>
            </a:r>
          </a:p>
        </p:txBody>
      </p:sp>
      <p:pic>
        <p:nvPicPr>
          <p:cNvPr id="8" name="Picture 7">
            <a:extLst>
              <a:ext uri="{FF2B5EF4-FFF2-40B4-BE49-F238E27FC236}">
                <a16:creationId xmlns:a16="http://schemas.microsoft.com/office/drawing/2014/main" id="{6A22E20A-6EE2-4B4C-B281-4D5D1DAB4838}"/>
              </a:ext>
            </a:extLst>
          </p:cNvPr>
          <p:cNvPicPr>
            <a:picLocks noChangeAspect="1"/>
          </p:cNvPicPr>
          <p:nvPr userDrawn="1"/>
        </p:nvPicPr>
        <p:blipFill>
          <a:blip r:embed="rId2"/>
          <a:stretch>
            <a:fillRect/>
          </a:stretch>
        </p:blipFill>
        <p:spPr>
          <a:xfrm>
            <a:off x="1265226" y="6450929"/>
            <a:ext cx="1628285" cy="407071"/>
          </a:xfrm>
          <a:prstGeom prst="rect">
            <a:avLst/>
          </a:prstGeom>
        </p:spPr>
      </p:pic>
      <p:sp>
        <p:nvSpPr>
          <p:cNvPr id="9" name="Slide Number Placeholder 5">
            <a:extLst>
              <a:ext uri="{FF2B5EF4-FFF2-40B4-BE49-F238E27FC236}">
                <a16:creationId xmlns:a16="http://schemas.microsoft.com/office/drawing/2014/main" id="{B4585F86-BE50-DC46-8CC4-3190D8692096}"/>
              </a:ext>
            </a:extLst>
          </p:cNvPr>
          <p:cNvSpPr>
            <a:spLocks noGrp="1"/>
          </p:cNvSpPr>
          <p:nvPr>
            <p:ph type="sldNum" sz="quarter" idx="12"/>
          </p:nvPr>
        </p:nvSpPr>
        <p:spPr>
          <a:xfrm>
            <a:off x="11175084" y="6450130"/>
            <a:ext cx="666396" cy="365125"/>
          </a:xfrm>
          <a:prstGeom prst="rect">
            <a:avLst/>
          </a:prstGeom>
        </p:spPr>
        <p:txBody>
          <a:bodyPr anchor="ctr" anchorCtr="0"/>
          <a:lstStyle>
            <a:lvl1pPr algn="r">
              <a:defRPr sz="1200" b="1"/>
            </a:lvl1pPr>
          </a:lstStyle>
          <a:p>
            <a:r>
              <a:rPr lang="en-US" dirty="0">
                <a:cs typeface="Arial" panose="020B0604020202020204" pitchFamily="34" charset="0"/>
              </a:rPr>
              <a:t>0</a:t>
            </a:r>
            <a:fld id="{96D00113-6CEB-874B-B511-9C45922E8F40}" type="slidenum">
              <a:rPr lang="en-US" smtClean="0">
                <a:cs typeface="Arial" panose="020B0604020202020204" pitchFamily="34" charset="0"/>
              </a:rPr>
              <a:pPr/>
              <a:t>‹#›</a:t>
            </a:fld>
            <a:endParaRPr lang="en-US" dirty="0">
              <a:cs typeface="Arial" panose="020B0604020202020204" pitchFamily="34" charset="0"/>
            </a:endParaRPr>
          </a:p>
        </p:txBody>
      </p:sp>
      <p:sp>
        <p:nvSpPr>
          <p:cNvPr id="20" name="Title 1">
            <a:extLst>
              <a:ext uri="{FF2B5EF4-FFF2-40B4-BE49-F238E27FC236}">
                <a16:creationId xmlns:a16="http://schemas.microsoft.com/office/drawing/2014/main" id="{AAF460D2-9E99-6C47-8CE5-0E32627BE200}"/>
              </a:ext>
            </a:extLst>
          </p:cNvPr>
          <p:cNvSpPr>
            <a:spLocks noGrp="1"/>
          </p:cNvSpPr>
          <p:nvPr>
            <p:ph type="title" hasCustomPrompt="1"/>
          </p:nvPr>
        </p:nvSpPr>
        <p:spPr>
          <a:xfrm>
            <a:off x="355600" y="255774"/>
            <a:ext cx="11400512" cy="606833"/>
          </a:xfrm>
        </p:spPr>
        <p:txBody>
          <a:bodyPr wrap="square">
            <a:spAutoFit/>
          </a:bodyPr>
          <a:lstStyle>
            <a:lvl1pPr>
              <a:lnSpc>
                <a:spcPts val="4500"/>
              </a:lnSpc>
              <a:defRPr sz="2800" b="1">
                <a:latin typeface="Arial" panose="020B0604020202020204" pitchFamily="34" charset="0"/>
                <a:cs typeface="Arial" panose="020B0604020202020204" pitchFamily="34" charset="0"/>
              </a:defRPr>
            </a:lvl1pPr>
          </a:lstStyle>
          <a:p>
            <a:r>
              <a:rPr lang="en-US" dirty="0"/>
              <a:t>Click to add your title</a:t>
            </a:r>
          </a:p>
        </p:txBody>
      </p:sp>
      <p:sp>
        <p:nvSpPr>
          <p:cNvPr id="10" name="Content Placeholder 2">
            <a:extLst>
              <a:ext uri="{FF2B5EF4-FFF2-40B4-BE49-F238E27FC236}">
                <a16:creationId xmlns:a16="http://schemas.microsoft.com/office/drawing/2014/main" id="{E219C90F-1139-694A-A10E-5D95BA2E360C}"/>
              </a:ext>
            </a:extLst>
          </p:cNvPr>
          <p:cNvSpPr>
            <a:spLocks noGrp="1"/>
          </p:cNvSpPr>
          <p:nvPr>
            <p:ph idx="1" hasCustomPrompt="1"/>
          </p:nvPr>
        </p:nvSpPr>
        <p:spPr>
          <a:xfrm>
            <a:off x="355600" y="1104900"/>
            <a:ext cx="11379200" cy="4963391"/>
          </a:xfrm>
        </p:spPr>
        <p:txBody>
          <a:bodyPr/>
          <a:lstStyle>
            <a:lvl1pPr marL="228600" indent="-228600">
              <a:buFont typeface="Wingdings" pitchFamily="2" charset="2"/>
              <a:buChar char="§"/>
              <a:defRPr sz="2000"/>
            </a:lvl1pPr>
            <a:lvl2pPr marL="685800" indent="-228600">
              <a:buSzPct val="120000"/>
              <a:buFont typeface="Wingdings" pitchFamily="2" charset="2"/>
              <a:buChar char="§"/>
              <a:defRPr sz="1800"/>
            </a:lvl2pPr>
            <a:lvl3pPr marL="1143000" indent="-228600">
              <a:buSzPct val="120000"/>
              <a:buFont typeface="Wingdings" pitchFamily="2" charset="2"/>
              <a:buChar char="§"/>
              <a:defRPr sz="1800"/>
            </a:lvl3pPr>
            <a:lvl4pPr marL="1600200" indent="-228600">
              <a:buSzPct val="120000"/>
              <a:buFont typeface="Wingdings" pitchFamily="2" charset="2"/>
              <a:buChar char="§"/>
              <a:defRPr sz="1400"/>
            </a:lvl4pPr>
            <a:lvl5pPr marL="2057400" indent="-228600">
              <a:buSzPct val="120000"/>
              <a:buFont typeface="Wingdings" pitchFamily="2" charset="2"/>
              <a:buChar char="§"/>
              <a:defRPr sz="1400"/>
            </a:lvl5pPr>
          </a:lstStyle>
          <a:p>
            <a:pPr lvl="0"/>
            <a:r>
              <a:rPr lang="en-US" dirty="0"/>
              <a:t>Click to add text or media – for text, keep in mind accessibility and consider setting line spacing to 1.5, keeping text left-aligned, and maintaining a font size of at least 18pt</a:t>
            </a:r>
          </a:p>
          <a:p>
            <a:pPr lvl="1"/>
            <a:r>
              <a:rPr lang="en-US" dirty="0"/>
              <a:t>Second Level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1013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840">
          <p15:clr>
            <a:srgbClr val="FBAE40"/>
          </p15:clr>
        </p15:guide>
        <p15:guide id="5" pos="7392">
          <p15:clr>
            <a:srgbClr val="FBAE40"/>
          </p15:clr>
        </p15:guide>
        <p15:guide id="6" orient="horz" pos="4032">
          <p15:clr>
            <a:srgbClr val="FBAE40"/>
          </p15:clr>
        </p15:guide>
        <p15:guide id="7" orient="horz" pos="288">
          <p15:clr>
            <a:srgbClr val="FBAE40"/>
          </p15:clr>
        </p15:guide>
        <p15:guide id="8" orient="horz" pos="696">
          <p15:clr>
            <a:srgbClr val="FBAE40"/>
          </p15:clr>
        </p15:guide>
        <p15:guide id="9" pos="5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 Media - 1 Column + Intro">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2B5E7B-3232-284A-A9EE-C5CEB64C40B8}"/>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B319782B-107E-5449-A918-ED8E770F1FF6}"/>
              </a:ext>
            </a:extLst>
          </p:cNvPr>
          <p:cNvSpPr>
            <a:spLocks noGrp="1"/>
          </p:cNvSpPr>
          <p:nvPr>
            <p:ph type="ftr" sz="quarter" idx="11"/>
          </p:nvPr>
        </p:nvSpPr>
        <p:spPr>
          <a:xfrm>
            <a:off x="3124199" y="6450130"/>
            <a:ext cx="8050885" cy="365125"/>
          </a:xfrm>
          <a:prstGeom prst="rect">
            <a:avLst/>
          </a:prstGeom>
        </p:spPr>
        <p:txBody>
          <a:bodyPr anchor="ctr" anchorCtr="0"/>
          <a:lstStyle>
            <a:lvl1pPr algn="l">
              <a:defRPr sz="1200" b="0" i="0">
                <a:latin typeface="Arial" panose="020B0604020202020204" pitchFamily="34" charset="0"/>
                <a:cs typeface="Arial" panose="020B0604020202020204" pitchFamily="34" charset="0"/>
              </a:defRPr>
            </a:lvl1pPr>
          </a:lstStyle>
          <a:p>
            <a:r>
              <a:rPr lang="en-US"/>
              <a:t>Diversity &amp; Voice</a:t>
            </a:r>
            <a:endParaRPr lang="en-US" dirty="0"/>
          </a:p>
        </p:txBody>
      </p:sp>
      <p:sp>
        <p:nvSpPr>
          <p:cNvPr id="7" name="Rectangle 6">
            <a:extLst>
              <a:ext uri="{FF2B5EF4-FFF2-40B4-BE49-F238E27FC236}">
                <a16:creationId xmlns:a16="http://schemas.microsoft.com/office/drawing/2014/main" id="{70298B05-4BAF-524F-83C2-B8DE1FD16A97}"/>
              </a:ext>
            </a:extLst>
          </p:cNvPr>
          <p:cNvSpPr/>
          <p:nvPr userDrawn="1"/>
        </p:nvSpPr>
        <p:spPr>
          <a:xfrm>
            <a:off x="457200" y="6518394"/>
            <a:ext cx="457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200" b="1" dirty="0">
                <a:latin typeface="Arial" panose="020B0604020202020204" pitchFamily="34" charset="0"/>
                <a:ea typeface="Montserrat" charset="0"/>
                <a:cs typeface="Arial" panose="020B0604020202020204" pitchFamily="34" charset="0"/>
              </a:rPr>
              <a:t>HUIT</a:t>
            </a:r>
          </a:p>
        </p:txBody>
      </p:sp>
      <p:pic>
        <p:nvPicPr>
          <p:cNvPr id="8" name="Picture 7">
            <a:extLst>
              <a:ext uri="{FF2B5EF4-FFF2-40B4-BE49-F238E27FC236}">
                <a16:creationId xmlns:a16="http://schemas.microsoft.com/office/drawing/2014/main" id="{6A22E20A-6EE2-4B4C-B281-4D5D1DAB4838}"/>
              </a:ext>
            </a:extLst>
          </p:cNvPr>
          <p:cNvPicPr>
            <a:picLocks noChangeAspect="1"/>
          </p:cNvPicPr>
          <p:nvPr userDrawn="1"/>
        </p:nvPicPr>
        <p:blipFill>
          <a:blip r:embed="rId2"/>
          <a:stretch>
            <a:fillRect/>
          </a:stretch>
        </p:blipFill>
        <p:spPr>
          <a:xfrm>
            <a:off x="1265226" y="6450929"/>
            <a:ext cx="1628285" cy="407071"/>
          </a:xfrm>
          <a:prstGeom prst="rect">
            <a:avLst/>
          </a:prstGeom>
        </p:spPr>
      </p:pic>
      <p:sp>
        <p:nvSpPr>
          <p:cNvPr id="9" name="Slide Number Placeholder 5">
            <a:extLst>
              <a:ext uri="{FF2B5EF4-FFF2-40B4-BE49-F238E27FC236}">
                <a16:creationId xmlns:a16="http://schemas.microsoft.com/office/drawing/2014/main" id="{B4585F86-BE50-DC46-8CC4-3190D8692096}"/>
              </a:ext>
            </a:extLst>
          </p:cNvPr>
          <p:cNvSpPr>
            <a:spLocks noGrp="1"/>
          </p:cNvSpPr>
          <p:nvPr>
            <p:ph type="sldNum" sz="quarter" idx="12"/>
          </p:nvPr>
        </p:nvSpPr>
        <p:spPr>
          <a:xfrm>
            <a:off x="11175084" y="6450130"/>
            <a:ext cx="666396" cy="365125"/>
          </a:xfrm>
          <a:prstGeom prst="rect">
            <a:avLst/>
          </a:prstGeom>
        </p:spPr>
        <p:txBody>
          <a:bodyPr anchor="ctr" anchorCtr="0"/>
          <a:lstStyle>
            <a:lvl1pPr algn="r">
              <a:defRPr sz="1200" b="1"/>
            </a:lvl1pPr>
          </a:lstStyle>
          <a:p>
            <a:r>
              <a:rPr lang="en-US" dirty="0">
                <a:cs typeface="Arial" panose="020B0604020202020204" pitchFamily="34" charset="0"/>
              </a:rPr>
              <a:t>0</a:t>
            </a:r>
            <a:fld id="{96D00113-6CEB-874B-B511-9C45922E8F40}" type="slidenum">
              <a:rPr lang="en-US" smtClean="0">
                <a:cs typeface="Arial" panose="020B0604020202020204" pitchFamily="34" charset="0"/>
              </a:rPr>
              <a:pPr/>
              <a:t>‹#›</a:t>
            </a:fld>
            <a:endParaRPr lang="en-US" dirty="0">
              <a:cs typeface="Arial" panose="020B0604020202020204" pitchFamily="34" charset="0"/>
            </a:endParaRPr>
          </a:p>
        </p:txBody>
      </p:sp>
      <p:sp>
        <p:nvSpPr>
          <p:cNvPr id="20" name="Title 1">
            <a:extLst>
              <a:ext uri="{FF2B5EF4-FFF2-40B4-BE49-F238E27FC236}">
                <a16:creationId xmlns:a16="http://schemas.microsoft.com/office/drawing/2014/main" id="{AAF460D2-9E99-6C47-8CE5-0E32627BE200}"/>
              </a:ext>
            </a:extLst>
          </p:cNvPr>
          <p:cNvSpPr>
            <a:spLocks noGrp="1"/>
          </p:cNvSpPr>
          <p:nvPr>
            <p:ph type="title" hasCustomPrompt="1"/>
          </p:nvPr>
        </p:nvSpPr>
        <p:spPr>
          <a:xfrm>
            <a:off x="355600" y="253838"/>
            <a:ext cx="11400512" cy="606833"/>
          </a:xfrm>
        </p:spPr>
        <p:txBody>
          <a:bodyPr wrap="square">
            <a:spAutoFit/>
          </a:bodyPr>
          <a:lstStyle>
            <a:lvl1pPr>
              <a:lnSpc>
                <a:spcPts val="4500"/>
              </a:lnSpc>
              <a:defRPr sz="2800" b="1">
                <a:latin typeface="Arial" panose="020B0604020202020204" pitchFamily="34" charset="0"/>
                <a:cs typeface="Arial" panose="020B0604020202020204" pitchFamily="34" charset="0"/>
              </a:defRPr>
            </a:lvl1pPr>
          </a:lstStyle>
          <a:p>
            <a:r>
              <a:rPr lang="en-US" dirty="0"/>
              <a:t>Click to add your title</a:t>
            </a:r>
          </a:p>
        </p:txBody>
      </p:sp>
      <p:sp>
        <p:nvSpPr>
          <p:cNvPr id="10" name="Content Placeholder 2">
            <a:extLst>
              <a:ext uri="{FF2B5EF4-FFF2-40B4-BE49-F238E27FC236}">
                <a16:creationId xmlns:a16="http://schemas.microsoft.com/office/drawing/2014/main" id="{E219C90F-1139-694A-A10E-5D95BA2E360C}"/>
              </a:ext>
            </a:extLst>
          </p:cNvPr>
          <p:cNvSpPr>
            <a:spLocks noGrp="1"/>
          </p:cNvSpPr>
          <p:nvPr>
            <p:ph idx="1" hasCustomPrompt="1"/>
          </p:nvPr>
        </p:nvSpPr>
        <p:spPr>
          <a:xfrm>
            <a:off x="355599" y="2050473"/>
            <a:ext cx="11379201" cy="4017818"/>
          </a:xfrm>
        </p:spPr>
        <p:txBody>
          <a:bodyPr/>
          <a:lstStyle>
            <a:lvl1pPr marL="228600" indent="-228600">
              <a:buFont typeface="Wingdings" pitchFamily="2" charset="2"/>
              <a:buChar char="§"/>
              <a:defRPr sz="2000"/>
            </a:lvl1pPr>
            <a:lvl2pPr marL="685800" indent="-228600">
              <a:buSzPct val="120000"/>
              <a:buFont typeface="Wingdings" pitchFamily="2" charset="2"/>
              <a:buChar char="§"/>
              <a:defRPr sz="1800"/>
            </a:lvl2pPr>
            <a:lvl3pPr marL="1143000" indent="-228600">
              <a:buSzPct val="120000"/>
              <a:buFont typeface="Wingdings" pitchFamily="2" charset="2"/>
              <a:buChar char="§"/>
              <a:defRPr sz="1800"/>
            </a:lvl3pPr>
            <a:lvl4pPr marL="1600200" indent="-228600">
              <a:buSzPct val="120000"/>
              <a:buFont typeface="Wingdings" pitchFamily="2" charset="2"/>
              <a:buChar char="§"/>
              <a:defRPr sz="1400"/>
            </a:lvl4pPr>
            <a:lvl5pPr marL="2057400" indent="-228600">
              <a:buSzPct val="120000"/>
              <a:buFont typeface="Wingdings" pitchFamily="2" charset="2"/>
              <a:buChar char="§"/>
              <a:defRPr sz="1400"/>
            </a:lvl5pPr>
          </a:lstStyle>
          <a:p>
            <a:pPr lvl="0"/>
            <a:r>
              <a:rPr lang="en-US" dirty="0"/>
              <a:t>Click to add text or media – for text, keep in mind accessibility and consider setting line spacing to 1.5, keeping text left-aligned, and maintaining a font size of at least 18pt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D2F26228-B944-A440-9918-B77CFCD3F683}"/>
              </a:ext>
            </a:extLst>
          </p:cNvPr>
          <p:cNvSpPr>
            <a:spLocks noGrp="1"/>
          </p:cNvSpPr>
          <p:nvPr>
            <p:ph type="body" idx="13" hasCustomPrompt="1"/>
          </p:nvPr>
        </p:nvSpPr>
        <p:spPr>
          <a:xfrm>
            <a:off x="355600" y="1104900"/>
            <a:ext cx="11379201" cy="723900"/>
          </a:xfrm>
        </p:spPr>
        <p:txBody>
          <a:bodyPr lIns="0" tIns="0" rIns="0" bIns="0" anchor="t" anchorCtr="0">
            <a:normAutofit/>
          </a:bodyPr>
          <a:lstStyle>
            <a:lvl1pPr marL="9144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an introduction, summary, overview, etc. </a:t>
            </a:r>
          </a:p>
        </p:txBody>
      </p:sp>
    </p:spTree>
    <p:extLst>
      <p:ext uri="{BB962C8B-B14F-4D97-AF65-F5344CB8AC3E}">
        <p14:creationId xmlns:p14="http://schemas.microsoft.com/office/powerpoint/2010/main" val="3430455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840">
          <p15:clr>
            <a:srgbClr val="FBAE40"/>
          </p15:clr>
        </p15:guide>
        <p15:guide id="5" pos="7392">
          <p15:clr>
            <a:srgbClr val="FBAE40"/>
          </p15:clr>
        </p15:guide>
        <p15:guide id="6" orient="horz" pos="4032">
          <p15:clr>
            <a:srgbClr val="FBAE40"/>
          </p15:clr>
        </p15:guide>
        <p15:guide id="7" orient="horz" pos="288">
          <p15:clr>
            <a:srgbClr val="FBAE40"/>
          </p15:clr>
        </p15:guide>
        <p15:guide id="8" orient="horz" pos="696">
          <p15:clr>
            <a:srgbClr val="FBAE40"/>
          </p15:clr>
        </p15:guide>
        <p15:guide id="9" orient="horz" pos="1152">
          <p15:clr>
            <a:srgbClr val="FBAE40"/>
          </p15:clr>
        </p15:guide>
        <p15:guide id="10" pos="5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2B5E7B-3232-284A-A9EE-C5CEB64C40B8}"/>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B319782B-107E-5449-A918-ED8E770F1FF6}"/>
              </a:ext>
            </a:extLst>
          </p:cNvPr>
          <p:cNvSpPr>
            <a:spLocks noGrp="1"/>
          </p:cNvSpPr>
          <p:nvPr>
            <p:ph type="ftr" sz="quarter" idx="11"/>
          </p:nvPr>
        </p:nvSpPr>
        <p:spPr>
          <a:xfrm>
            <a:off x="3124199" y="6450130"/>
            <a:ext cx="8050885" cy="365125"/>
          </a:xfrm>
          <a:prstGeom prst="rect">
            <a:avLst/>
          </a:prstGeom>
        </p:spPr>
        <p:txBody>
          <a:bodyPr anchor="ctr" anchorCtr="0"/>
          <a:lstStyle>
            <a:lvl1pPr algn="l">
              <a:defRPr sz="1200" b="0" i="0">
                <a:latin typeface="Arial" panose="020B0604020202020204" pitchFamily="34" charset="0"/>
                <a:cs typeface="Arial" panose="020B0604020202020204" pitchFamily="34" charset="0"/>
              </a:defRPr>
            </a:lvl1pPr>
          </a:lstStyle>
          <a:p>
            <a:r>
              <a:rPr lang="en-US"/>
              <a:t>Diversity &amp; Voice</a:t>
            </a:r>
            <a:endParaRPr lang="en-US" dirty="0"/>
          </a:p>
        </p:txBody>
      </p:sp>
      <p:sp>
        <p:nvSpPr>
          <p:cNvPr id="7" name="Rectangle 6">
            <a:extLst>
              <a:ext uri="{FF2B5EF4-FFF2-40B4-BE49-F238E27FC236}">
                <a16:creationId xmlns:a16="http://schemas.microsoft.com/office/drawing/2014/main" id="{70298B05-4BAF-524F-83C2-B8DE1FD16A97}"/>
              </a:ext>
            </a:extLst>
          </p:cNvPr>
          <p:cNvSpPr/>
          <p:nvPr userDrawn="1"/>
        </p:nvSpPr>
        <p:spPr>
          <a:xfrm>
            <a:off x="457200" y="6518394"/>
            <a:ext cx="457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200" b="1" dirty="0">
                <a:latin typeface="Arial" panose="020B0604020202020204" pitchFamily="34" charset="0"/>
                <a:ea typeface="Montserrat" charset="0"/>
                <a:cs typeface="Arial" panose="020B0604020202020204" pitchFamily="34" charset="0"/>
              </a:rPr>
              <a:t>HUIT</a:t>
            </a:r>
          </a:p>
        </p:txBody>
      </p:sp>
      <p:pic>
        <p:nvPicPr>
          <p:cNvPr id="8" name="Picture 7">
            <a:extLst>
              <a:ext uri="{FF2B5EF4-FFF2-40B4-BE49-F238E27FC236}">
                <a16:creationId xmlns:a16="http://schemas.microsoft.com/office/drawing/2014/main" id="{6A22E20A-6EE2-4B4C-B281-4D5D1DAB4838}"/>
              </a:ext>
            </a:extLst>
          </p:cNvPr>
          <p:cNvPicPr>
            <a:picLocks noChangeAspect="1"/>
          </p:cNvPicPr>
          <p:nvPr userDrawn="1"/>
        </p:nvPicPr>
        <p:blipFill>
          <a:blip r:embed="rId2"/>
          <a:stretch>
            <a:fillRect/>
          </a:stretch>
        </p:blipFill>
        <p:spPr>
          <a:xfrm>
            <a:off x="1265226" y="6450929"/>
            <a:ext cx="1628285" cy="407071"/>
          </a:xfrm>
          <a:prstGeom prst="rect">
            <a:avLst/>
          </a:prstGeom>
        </p:spPr>
      </p:pic>
      <p:sp>
        <p:nvSpPr>
          <p:cNvPr id="9" name="Slide Number Placeholder 5">
            <a:extLst>
              <a:ext uri="{FF2B5EF4-FFF2-40B4-BE49-F238E27FC236}">
                <a16:creationId xmlns:a16="http://schemas.microsoft.com/office/drawing/2014/main" id="{B4585F86-BE50-DC46-8CC4-3190D8692096}"/>
              </a:ext>
            </a:extLst>
          </p:cNvPr>
          <p:cNvSpPr>
            <a:spLocks noGrp="1"/>
          </p:cNvSpPr>
          <p:nvPr>
            <p:ph type="sldNum" sz="quarter" idx="12"/>
          </p:nvPr>
        </p:nvSpPr>
        <p:spPr>
          <a:xfrm>
            <a:off x="11175084" y="6450130"/>
            <a:ext cx="666396" cy="365125"/>
          </a:xfrm>
          <a:prstGeom prst="rect">
            <a:avLst/>
          </a:prstGeom>
        </p:spPr>
        <p:txBody>
          <a:bodyPr anchor="ctr" anchorCtr="0"/>
          <a:lstStyle>
            <a:lvl1pPr algn="r">
              <a:defRPr sz="1200" b="1"/>
            </a:lvl1pPr>
          </a:lstStyle>
          <a:p>
            <a:r>
              <a:rPr lang="en-US" dirty="0">
                <a:cs typeface="Arial" panose="020B0604020202020204" pitchFamily="34" charset="0"/>
              </a:rPr>
              <a:t>0</a:t>
            </a:r>
            <a:fld id="{96D00113-6CEB-874B-B511-9C45922E8F40}" type="slidenum">
              <a:rPr lang="en-US" smtClean="0">
                <a:cs typeface="Arial" panose="020B0604020202020204" pitchFamily="34" charset="0"/>
              </a:rPr>
              <a:pPr/>
              <a:t>‹#›</a:t>
            </a:fld>
            <a:endParaRPr lang="en-US" dirty="0">
              <a:cs typeface="Arial" panose="020B0604020202020204" pitchFamily="34" charset="0"/>
            </a:endParaRPr>
          </a:p>
        </p:txBody>
      </p:sp>
      <p:sp>
        <p:nvSpPr>
          <p:cNvPr id="20" name="Title 1">
            <a:extLst>
              <a:ext uri="{FF2B5EF4-FFF2-40B4-BE49-F238E27FC236}">
                <a16:creationId xmlns:a16="http://schemas.microsoft.com/office/drawing/2014/main" id="{AAF460D2-9E99-6C47-8CE5-0E32627BE200}"/>
              </a:ext>
            </a:extLst>
          </p:cNvPr>
          <p:cNvSpPr>
            <a:spLocks noGrp="1"/>
          </p:cNvSpPr>
          <p:nvPr>
            <p:ph type="title" hasCustomPrompt="1"/>
          </p:nvPr>
        </p:nvSpPr>
        <p:spPr>
          <a:xfrm>
            <a:off x="365760" y="253838"/>
            <a:ext cx="11390352" cy="606833"/>
          </a:xfrm>
        </p:spPr>
        <p:txBody>
          <a:bodyPr wrap="square">
            <a:spAutoFit/>
          </a:bodyPr>
          <a:lstStyle>
            <a:lvl1pPr>
              <a:lnSpc>
                <a:spcPts val="4500"/>
              </a:lnSpc>
              <a:defRPr sz="2800" b="1">
                <a:latin typeface="Arial" panose="020B0604020202020204" pitchFamily="34" charset="0"/>
                <a:cs typeface="Arial" panose="020B0604020202020204" pitchFamily="34" charset="0"/>
              </a:defRPr>
            </a:lvl1pPr>
          </a:lstStyle>
          <a:p>
            <a:r>
              <a:rPr lang="en-US" dirty="0"/>
              <a:t>Click to add your title</a:t>
            </a:r>
          </a:p>
        </p:txBody>
      </p:sp>
      <p:sp>
        <p:nvSpPr>
          <p:cNvPr id="10" name="Content Placeholder 2">
            <a:extLst>
              <a:ext uri="{FF2B5EF4-FFF2-40B4-BE49-F238E27FC236}">
                <a16:creationId xmlns:a16="http://schemas.microsoft.com/office/drawing/2014/main" id="{E219C90F-1139-694A-A10E-5D95BA2E360C}"/>
              </a:ext>
            </a:extLst>
          </p:cNvPr>
          <p:cNvSpPr>
            <a:spLocks noGrp="1"/>
          </p:cNvSpPr>
          <p:nvPr>
            <p:ph idx="1" hasCustomPrompt="1"/>
          </p:nvPr>
        </p:nvSpPr>
        <p:spPr>
          <a:xfrm>
            <a:off x="365760" y="1127199"/>
            <a:ext cx="11369040" cy="4017818"/>
          </a:xfrm>
        </p:spPr>
        <p:txBody>
          <a:bodyPr/>
          <a:lstStyle>
            <a:lvl1pPr marL="228600" indent="-228600">
              <a:buFont typeface="Wingdings" pitchFamily="2" charset="2"/>
              <a:buChar char="§"/>
              <a:defRPr sz="2000"/>
            </a:lvl1pPr>
            <a:lvl2pPr marL="685800" indent="-228600">
              <a:buSzPct val="120000"/>
              <a:buFont typeface="Wingdings" pitchFamily="2" charset="2"/>
              <a:buChar char="§"/>
              <a:defRPr sz="1800"/>
            </a:lvl2pPr>
            <a:lvl3pPr marL="1143000" indent="-228600">
              <a:buSzPct val="120000"/>
              <a:buFont typeface="Wingdings" pitchFamily="2" charset="2"/>
              <a:buChar char="§"/>
              <a:defRPr sz="1800"/>
            </a:lvl3pPr>
            <a:lvl4pPr marL="1600200" indent="-228600">
              <a:buSzPct val="120000"/>
              <a:buFont typeface="Wingdings" pitchFamily="2" charset="2"/>
              <a:buChar char="§"/>
              <a:defRPr sz="1400"/>
            </a:lvl4pPr>
            <a:lvl5pPr marL="2057400" indent="-228600">
              <a:buSzPct val="120000"/>
              <a:buFont typeface="Wingdings" pitchFamily="2" charset="2"/>
              <a:buChar char="§"/>
              <a:defRPr sz="1400"/>
            </a:lvl5pPr>
          </a:lstStyle>
          <a:p>
            <a:pPr lvl="0"/>
            <a:r>
              <a:rPr lang="en-US" dirty="0"/>
              <a:t>Click to add text or media – for text, keep in mind accessibility and consider setting line spacing to 1.5, keeping text left-aligned, and maintaining a font size of at least 18pt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D2F26228-B944-A440-9918-B77CFCD3F683}"/>
              </a:ext>
            </a:extLst>
          </p:cNvPr>
          <p:cNvSpPr>
            <a:spLocks noGrp="1"/>
          </p:cNvSpPr>
          <p:nvPr>
            <p:ph type="body" idx="13" hasCustomPrompt="1"/>
          </p:nvPr>
        </p:nvSpPr>
        <p:spPr>
          <a:xfrm>
            <a:off x="365760" y="5410958"/>
            <a:ext cx="11369040" cy="723900"/>
          </a:xfrm>
          <a:noFill/>
        </p:spPr>
        <p:txBody>
          <a:bodyPr lIns="0" tIns="0" rIns="0" bIns="0" anchor="t" anchorCtr="0">
            <a:normAutofit/>
          </a:bodyPr>
          <a:lstStyle>
            <a:lvl1pPr marL="9144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a conclusion, summary, overview, etc. </a:t>
            </a:r>
          </a:p>
        </p:txBody>
      </p:sp>
    </p:spTree>
    <p:extLst>
      <p:ext uri="{BB962C8B-B14F-4D97-AF65-F5344CB8AC3E}">
        <p14:creationId xmlns:p14="http://schemas.microsoft.com/office/powerpoint/2010/main" val="15391196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840">
          <p15:clr>
            <a:srgbClr val="FBAE40"/>
          </p15:clr>
        </p15:guide>
        <p15:guide id="5" pos="7392">
          <p15:clr>
            <a:srgbClr val="FBAE40"/>
          </p15:clr>
        </p15:guide>
        <p15:guide id="6" orient="horz" pos="4032">
          <p15:clr>
            <a:srgbClr val="FBAE40"/>
          </p15:clr>
        </p15:guide>
        <p15:guide id="7" orient="horz" pos="288">
          <p15:clr>
            <a:srgbClr val="FBAE40"/>
          </p15:clr>
        </p15:guide>
        <p15:guide id="8" orient="horz" pos="696">
          <p15:clr>
            <a:srgbClr val="FBAE40"/>
          </p15:clr>
        </p15:guide>
        <p15:guide id="10"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Media - 2 Column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2B5E7B-3232-284A-A9EE-C5CEB64C40B8}"/>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B319782B-107E-5449-A918-ED8E770F1FF6}"/>
              </a:ext>
            </a:extLst>
          </p:cNvPr>
          <p:cNvSpPr>
            <a:spLocks noGrp="1"/>
          </p:cNvSpPr>
          <p:nvPr>
            <p:ph type="ftr" sz="quarter" idx="11"/>
          </p:nvPr>
        </p:nvSpPr>
        <p:spPr>
          <a:xfrm>
            <a:off x="3124199" y="6450130"/>
            <a:ext cx="8050885" cy="365125"/>
          </a:xfrm>
          <a:prstGeom prst="rect">
            <a:avLst/>
          </a:prstGeom>
        </p:spPr>
        <p:txBody>
          <a:bodyPr anchor="ctr" anchorCtr="0"/>
          <a:lstStyle>
            <a:lvl1pPr algn="l">
              <a:defRPr sz="1200" b="0" i="0">
                <a:latin typeface="Arial" panose="020B0604020202020204" pitchFamily="34" charset="0"/>
                <a:cs typeface="Arial" panose="020B0604020202020204" pitchFamily="34" charset="0"/>
              </a:defRPr>
            </a:lvl1pPr>
          </a:lstStyle>
          <a:p>
            <a:r>
              <a:rPr lang="en-US"/>
              <a:t>Diversity &amp; Voice</a:t>
            </a:r>
            <a:endParaRPr lang="en-US" dirty="0"/>
          </a:p>
        </p:txBody>
      </p:sp>
      <p:sp>
        <p:nvSpPr>
          <p:cNvPr id="7" name="Rectangle 6">
            <a:extLst>
              <a:ext uri="{FF2B5EF4-FFF2-40B4-BE49-F238E27FC236}">
                <a16:creationId xmlns:a16="http://schemas.microsoft.com/office/drawing/2014/main" id="{70298B05-4BAF-524F-83C2-B8DE1FD16A97}"/>
              </a:ext>
            </a:extLst>
          </p:cNvPr>
          <p:cNvSpPr/>
          <p:nvPr userDrawn="1"/>
        </p:nvSpPr>
        <p:spPr>
          <a:xfrm>
            <a:off x="457200" y="6518394"/>
            <a:ext cx="457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200" b="1" dirty="0">
                <a:latin typeface="Arial" panose="020B0604020202020204" pitchFamily="34" charset="0"/>
                <a:ea typeface="Montserrat" charset="0"/>
                <a:cs typeface="Arial" panose="020B0604020202020204" pitchFamily="34" charset="0"/>
              </a:rPr>
              <a:t>HUIT</a:t>
            </a:r>
          </a:p>
        </p:txBody>
      </p:sp>
      <p:pic>
        <p:nvPicPr>
          <p:cNvPr id="8" name="Picture 7">
            <a:extLst>
              <a:ext uri="{FF2B5EF4-FFF2-40B4-BE49-F238E27FC236}">
                <a16:creationId xmlns:a16="http://schemas.microsoft.com/office/drawing/2014/main" id="{6A22E20A-6EE2-4B4C-B281-4D5D1DAB4838}"/>
              </a:ext>
            </a:extLst>
          </p:cNvPr>
          <p:cNvPicPr>
            <a:picLocks noChangeAspect="1"/>
          </p:cNvPicPr>
          <p:nvPr userDrawn="1"/>
        </p:nvPicPr>
        <p:blipFill>
          <a:blip r:embed="rId2"/>
          <a:stretch>
            <a:fillRect/>
          </a:stretch>
        </p:blipFill>
        <p:spPr>
          <a:xfrm>
            <a:off x="1265226" y="6450929"/>
            <a:ext cx="1628285" cy="407071"/>
          </a:xfrm>
          <a:prstGeom prst="rect">
            <a:avLst/>
          </a:prstGeom>
        </p:spPr>
      </p:pic>
      <p:sp>
        <p:nvSpPr>
          <p:cNvPr id="9" name="Slide Number Placeholder 5">
            <a:extLst>
              <a:ext uri="{FF2B5EF4-FFF2-40B4-BE49-F238E27FC236}">
                <a16:creationId xmlns:a16="http://schemas.microsoft.com/office/drawing/2014/main" id="{B4585F86-BE50-DC46-8CC4-3190D8692096}"/>
              </a:ext>
            </a:extLst>
          </p:cNvPr>
          <p:cNvSpPr>
            <a:spLocks noGrp="1"/>
          </p:cNvSpPr>
          <p:nvPr>
            <p:ph type="sldNum" sz="quarter" idx="12"/>
          </p:nvPr>
        </p:nvSpPr>
        <p:spPr>
          <a:xfrm>
            <a:off x="11175084" y="6450130"/>
            <a:ext cx="666396" cy="365125"/>
          </a:xfrm>
          <a:prstGeom prst="rect">
            <a:avLst/>
          </a:prstGeom>
        </p:spPr>
        <p:txBody>
          <a:bodyPr anchor="ctr" anchorCtr="0"/>
          <a:lstStyle>
            <a:lvl1pPr algn="r">
              <a:defRPr sz="1200" b="1"/>
            </a:lvl1pPr>
          </a:lstStyle>
          <a:p>
            <a:r>
              <a:rPr lang="en-US" dirty="0">
                <a:cs typeface="Arial" panose="020B0604020202020204" pitchFamily="34" charset="0"/>
              </a:rPr>
              <a:t>0</a:t>
            </a:r>
            <a:fld id="{96D00113-6CEB-874B-B511-9C45922E8F40}" type="slidenum">
              <a:rPr lang="en-US" smtClean="0">
                <a:cs typeface="Arial" panose="020B0604020202020204" pitchFamily="34" charset="0"/>
              </a:rPr>
              <a:pPr/>
              <a:t>‹#›</a:t>
            </a:fld>
            <a:endParaRPr lang="en-US" dirty="0">
              <a:cs typeface="Arial" panose="020B0604020202020204" pitchFamily="34" charset="0"/>
            </a:endParaRPr>
          </a:p>
        </p:txBody>
      </p:sp>
      <p:sp>
        <p:nvSpPr>
          <p:cNvPr id="20" name="Title 1">
            <a:extLst>
              <a:ext uri="{FF2B5EF4-FFF2-40B4-BE49-F238E27FC236}">
                <a16:creationId xmlns:a16="http://schemas.microsoft.com/office/drawing/2014/main" id="{AAF460D2-9E99-6C47-8CE5-0E32627BE200}"/>
              </a:ext>
            </a:extLst>
          </p:cNvPr>
          <p:cNvSpPr>
            <a:spLocks noGrp="1"/>
          </p:cNvSpPr>
          <p:nvPr>
            <p:ph type="title" hasCustomPrompt="1"/>
          </p:nvPr>
        </p:nvSpPr>
        <p:spPr>
          <a:xfrm>
            <a:off x="355600" y="253838"/>
            <a:ext cx="11400512" cy="606833"/>
          </a:xfrm>
        </p:spPr>
        <p:txBody>
          <a:bodyPr wrap="square">
            <a:spAutoFit/>
          </a:bodyPr>
          <a:lstStyle>
            <a:lvl1pPr>
              <a:lnSpc>
                <a:spcPts val="4500"/>
              </a:lnSpc>
              <a:defRPr sz="2800" b="1">
                <a:latin typeface="Arial" panose="020B0604020202020204" pitchFamily="34" charset="0"/>
                <a:cs typeface="Arial" panose="020B0604020202020204" pitchFamily="34" charset="0"/>
              </a:defRPr>
            </a:lvl1pPr>
          </a:lstStyle>
          <a:p>
            <a:r>
              <a:rPr lang="en-US" dirty="0"/>
              <a:t>Click to add your title</a:t>
            </a:r>
          </a:p>
        </p:txBody>
      </p:sp>
      <p:sp>
        <p:nvSpPr>
          <p:cNvPr id="10" name="Content Placeholder 2">
            <a:extLst>
              <a:ext uri="{FF2B5EF4-FFF2-40B4-BE49-F238E27FC236}">
                <a16:creationId xmlns:a16="http://schemas.microsoft.com/office/drawing/2014/main" id="{E219C90F-1139-694A-A10E-5D95BA2E360C}"/>
              </a:ext>
            </a:extLst>
          </p:cNvPr>
          <p:cNvSpPr>
            <a:spLocks noGrp="1"/>
          </p:cNvSpPr>
          <p:nvPr>
            <p:ph idx="1" hasCustomPrompt="1"/>
          </p:nvPr>
        </p:nvSpPr>
        <p:spPr>
          <a:xfrm>
            <a:off x="351466" y="1101027"/>
            <a:ext cx="5490533" cy="4967263"/>
          </a:xfrm>
        </p:spPr>
        <p:txBody>
          <a:bodyPr/>
          <a:lstStyle>
            <a:lvl1pPr marL="228600" indent="-228600">
              <a:buFont typeface="Wingdings" pitchFamily="2" charset="2"/>
              <a:buChar char="§"/>
              <a:defRPr sz="2000"/>
            </a:lvl1pPr>
            <a:lvl2pPr marL="685800" indent="-228600">
              <a:buSzPct val="120000"/>
              <a:buFont typeface="Wingdings" pitchFamily="2" charset="2"/>
              <a:buChar char="§"/>
              <a:defRPr sz="1800"/>
            </a:lvl2pPr>
            <a:lvl3pPr marL="1143000" indent="-228600">
              <a:buSzPct val="120000"/>
              <a:buFont typeface="Wingdings" pitchFamily="2" charset="2"/>
              <a:buChar char="§"/>
              <a:defRPr sz="1800"/>
            </a:lvl3pPr>
            <a:lvl4pPr marL="1600200" indent="-228600">
              <a:buSzPct val="120000"/>
              <a:buFont typeface="Wingdings" pitchFamily="2" charset="2"/>
              <a:buChar char="§"/>
              <a:defRPr sz="1400"/>
            </a:lvl4pPr>
            <a:lvl5pPr marL="2057400" indent="-228600">
              <a:buSzPct val="120000"/>
              <a:buFont typeface="Wingdings" pitchFamily="2" charset="2"/>
              <a:buChar char="§"/>
              <a:defRPr sz="1400"/>
            </a:lvl5pPr>
          </a:lstStyle>
          <a:p>
            <a:pPr lvl="0"/>
            <a:r>
              <a:rPr lang="en-US" dirty="0"/>
              <a:t>Click to add text or media – for text, keep in mind accessibility and consider setting line spacing to 1.5, keeping text left-aligned, and maintaining a font size of at least 18pt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95B0B2C7-272A-0142-A8B9-114B69D63720}"/>
              </a:ext>
            </a:extLst>
          </p:cNvPr>
          <p:cNvSpPr>
            <a:spLocks noGrp="1"/>
          </p:cNvSpPr>
          <p:nvPr>
            <p:ph idx="14" hasCustomPrompt="1"/>
          </p:nvPr>
        </p:nvSpPr>
        <p:spPr>
          <a:xfrm>
            <a:off x="6244267" y="1101028"/>
            <a:ext cx="5490533" cy="4967263"/>
          </a:xfrm>
        </p:spPr>
        <p:txBody>
          <a:bodyPr/>
          <a:lstStyle>
            <a:lvl1pPr marL="228600" indent="-228600">
              <a:buFont typeface="Wingdings" pitchFamily="2" charset="2"/>
              <a:buChar char="§"/>
              <a:defRPr sz="2000"/>
            </a:lvl1pPr>
            <a:lvl2pPr marL="685800" indent="-228600">
              <a:buSzPct val="120000"/>
              <a:buFont typeface="Wingdings" pitchFamily="2" charset="2"/>
              <a:buChar char="§"/>
              <a:defRPr sz="1800"/>
            </a:lvl2pPr>
            <a:lvl3pPr marL="1143000" indent="-228600">
              <a:buSzPct val="120000"/>
              <a:buFont typeface="Wingdings" pitchFamily="2" charset="2"/>
              <a:buChar char="§"/>
              <a:defRPr sz="1800"/>
            </a:lvl3pPr>
            <a:lvl4pPr marL="1600200" indent="-228600">
              <a:buSzPct val="120000"/>
              <a:buFont typeface="Wingdings" pitchFamily="2" charset="2"/>
              <a:buChar char="§"/>
              <a:defRPr sz="1400"/>
            </a:lvl4pPr>
            <a:lvl5pPr marL="2057400" indent="-228600">
              <a:buSzPct val="120000"/>
              <a:buFont typeface="Wingdings" pitchFamily="2" charset="2"/>
              <a:buChar char="§"/>
              <a:defRPr sz="1400"/>
            </a:lvl5pPr>
          </a:lstStyle>
          <a:p>
            <a:pPr lvl="0"/>
            <a:r>
              <a:rPr lang="en-US" dirty="0"/>
              <a:t>Click to add text or media – for text, keep in mind accessibility and consider setting line spacing to 1.5, keeping text left-aligned, and maintaining a font size of at least 18pt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031496"/>
      </p:ext>
    </p:extLst>
  </p:cSld>
  <p:clrMapOvr>
    <a:masterClrMapping/>
  </p:clrMapOvr>
  <p:extLst>
    <p:ext uri="{DCECCB84-F9BA-43D5-87BE-67443E8EF086}">
      <p15:sldGuideLst xmlns:p15="http://schemas.microsoft.com/office/powerpoint/2012/main">
        <p15:guide id="1" orient="horz" pos="2160">
          <p15:clr>
            <a:srgbClr val="FBAE40"/>
          </p15:clr>
        </p15:guide>
        <p15:guide id="2" pos="3984" userDrawn="1">
          <p15:clr>
            <a:srgbClr val="FBAE40"/>
          </p15:clr>
        </p15:guide>
        <p15:guide id="3" pos="288">
          <p15:clr>
            <a:srgbClr val="FBAE40"/>
          </p15:clr>
        </p15:guide>
        <p15:guide id="4" pos="840">
          <p15:clr>
            <a:srgbClr val="FBAE40"/>
          </p15:clr>
        </p15:guide>
        <p15:guide id="5" pos="7392">
          <p15:clr>
            <a:srgbClr val="FBAE40"/>
          </p15:clr>
        </p15:guide>
        <p15:guide id="6" orient="horz" pos="4032">
          <p15:clr>
            <a:srgbClr val="FBAE40"/>
          </p15:clr>
        </p15:guide>
        <p15:guide id="7" orient="horz" pos="288">
          <p15:clr>
            <a:srgbClr val="FBAE40"/>
          </p15:clr>
        </p15:guide>
        <p15:guide id="8" orient="horz" pos="696">
          <p15:clr>
            <a:srgbClr val="FBAE40"/>
          </p15:clr>
        </p15:guide>
        <p15:guide id="10" pos="576" userDrawn="1">
          <p15:clr>
            <a:srgbClr val="FBAE40"/>
          </p15:clr>
        </p15:guide>
        <p15:guide id="11" pos="42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 Media - 2 Column + Intro">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2B5E7B-3232-284A-A9EE-C5CEB64C40B8}"/>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B319782B-107E-5449-A918-ED8E770F1FF6}"/>
              </a:ext>
            </a:extLst>
          </p:cNvPr>
          <p:cNvSpPr>
            <a:spLocks noGrp="1"/>
          </p:cNvSpPr>
          <p:nvPr>
            <p:ph type="ftr" sz="quarter" idx="11"/>
          </p:nvPr>
        </p:nvSpPr>
        <p:spPr>
          <a:xfrm>
            <a:off x="3124199" y="6450130"/>
            <a:ext cx="8050885" cy="365125"/>
          </a:xfrm>
          <a:prstGeom prst="rect">
            <a:avLst/>
          </a:prstGeom>
        </p:spPr>
        <p:txBody>
          <a:bodyPr anchor="ctr" anchorCtr="0"/>
          <a:lstStyle>
            <a:lvl1pPr algn="l">
              <a:defRPr sz="1200" b="0" i="0">
                <a:latin typeface="Arial" panose="020B0604020202020204" pitchFamily="34" charset="0"/>
                <a:cs typeface="Arial" panose="020B0604020202020204" pitchFamily="34" charset="0"/>
              </a:defRPr>
            </a:lvl1pPr>
          </a:lstStyle>
          <a:p>
            <a:r>
              <a:rPr lang="en-US"/>
              <a:t>Diversity &amp; Voice</a:t>
            </a:r>
            <a:endParaRPr lang="en-US" dirty="0"/>
          </a:p>
        </p:txBody>
      </p:sp>
      <p:sp>
        <p:nvSpPr>
          <p:cNvPr id="7" name="Rectangle 6">
            <a:extLst>
              <a:ext uri="{FF2B5EF4-FFF2-40B4-BE49-F238E27FC236}">
                <a16:creationId xmlns:a16="http://schemas.microsoft.com/office/drawing/2014/main" id="{70298B05-4BAF-524F-83C2-B8DE1FD16A97}"/>
              </a:ext>
            </a:extLst>
          </p:cNvPr>
          <p:cNvSpPr/>
          <p:nvPr userDrawn="1"/>
        </p:nvSpPr>
        <p:spPr>
          <a:xfrm>
            <a:off x="457200" y="6518394"/>
            <a:ext cx="457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200" b="1" dirty="0">
                <a:latin typeface="Arial" panose="020B0604020202020204" pitchFamily="34" charset="0"/>
                <a:ea typeface="Montserrat" charset="0"/>
                <a:cs typeface="Arial" panose="020B0604020202020204" pitchFamily="34" charset="0"/>
              </a:rPr>
              <a:t>HUIT</a:t>
            </a:r>
          </a:p>
        </p:txBody>
      </p:sp>
      <p:pic>
        <p:nvPicPr>
          <p:cNvPr id="8" name="Picture 7">
            <a:extLst>
              <a:ext uri="{FF2B5EF4-FFF2-40B4-BE49-F238E27FC236}">
                <a16:creationId xmlns:a16="http://schemas.microsoft.com/office/drawing/2014/main" id="{6A22E20A-6EE2-4B4C-B281-4D5D1DAB4838}"/>
              </a:ext>
            </a:extLst>
          </p:cNvPr>
          <p:cNvPicPr>
            <a:picLocks noChangeAspect="1"/>
          </p:cNvPicPr>
          <p:nvPr userDrawn="1"/>
        </p:nvPicPr>
        <p:blipFill>
          <a:blip r:embed="rId2"/>
          <a:stretch>
            <a:fillRect/>
          </a:stretch>
        </p:blipFill>
        <p:spPr>
          <a:xfrm>
            <a:off x="1265226" y="6450929"/>
            <a:ext cx="1628285" cy="407071"/>
          </a:xfrm>
          <a:prstGeom prst="rect">
            <a:avLst/>
          </a:prstGeom>
        </p:spPr>
      </p:pic>
      <p:sp>
        <p:nvSpPr>
          <p:cNvPr id="9" name="Slide Number Placeholder 5">
            <a:extLst>
              <a:ext uri="{FF2B5EF4-FFF2-40B4-BE49-F238E27FC236}">
                <a16:creationId xmlns:a16="http://schemas.microsoft.com/office/drawing/2014/main" id="{B4585F86-BE50-DC46-8CC4-3190D8692096}"/>
              </a:ext>
            </a:extLst>
          </p:cNvPr>
          <p:cNvSpPr>
            <a:spLocks noGrp="1"/>
          </p:cNvSpPr>
          <p:nvPr>
            <p:ph type="sldNum" sz="quarter" idx="12"/>
          </p:nvPr>
        </p:nvSpPr>
        <p:spPr>
          <a:xfrm>
            <a:off x="11175084" y="6450130"/>
            <a:ext cx="666396" cy="365125"/>
          </a:xfrm>
          <a:prstGeom prst="rect">
            <a:avLst/>
          </a:prstGeom>
        </p:spPr>
        <p:txBody>
          <a:bodyPr anchor="ctr" anchorCtr="0"/>
          <a:lstStyle>
            <a:lvl1pPr algn="r">
              <a:defRPr sz="1200" b="1"/>
            </a:lvl1pPr>
          </a:lstStyle>
          <a:p>
            <a:r>
              <a:rPr lang="en-US" dirty="0">
                <a:cs typeface="Arial" panose="020B0604020202020204" pitchFamily="34" charset="0"/>
              </a:rPr>
              <a:t>0</a:t>
            </a:r>
            <a:fld id="{96D00113-6CEB-874B-B511-9C45922E8F40}" type="slidenum">
              <a:rPr lang="en-US" smtClean="0">
                <a:cs typeface="Arial" panose="020B0604020202020204" pitchFamily="34" charset="0"/>
              </a:rPr>
              <a:pPr/>
              <a:t>‹#›</a:t>
            </a:fld>
            <a:endParaRPr lang="en-US" dirty="0">
              <a:cs typeface="Arial" panose="020B0604020202020204" pitchFamily="34" charset="0"/>
            </a:endParaRPr>
          </a:p>
        </p:txBody>
      </p:sp>
      <p:sp>
        <p:nvSpPr>
          <p:cNvPr id="20" name="Title 1">
            <a:extLst>
              <a:ext uri="{FF2B5EF4-FFF2-40B4-BE49-F238E27FC236}">
                <a16:creationId xmlns:a16="http://schemas.microsoft.com/office/drawing/2014/main" id="{AAF460D2-9E99-6C47-8CE5-0E32627BE200}"/>
              </a:ext>
            </a:extLst>
          </p:cNvPr>
          <p:cNvSpPr>
            <a:spLocks noGrp="1"/>
          </p:cNvSpPr>
          <p:nvPr>
            <p:ph type="title" hasCustomPrompt="1"/>
          </p:nvPr>
        </p:nvSpPr>
        <p:spPr>
          <a:xfrm>
            <a:off x="355600" y="253838"/>
            <a:ext cx="11400512" cy="606833"/>
          </a:xfrm>
        </p:spPr>
        <p:txBody>
          <a:bodyPr wrap="square">
            <a:spAutoFit/>
          </a:bodyPr>
          <a:lstStyle>
            <a:lvl1pPr>
              <a:lnSpc>
                <a:spcPts val="4500"/>
              </a:lnSpc>
              <a:defRPr sz="2800" b="1">
                <a:latin typeface="Arial" panose="020B0604020202020204" pitchFamily="34" charset="0"/>
                <a:cs typeface="Arial" panose="020B0604020202020204" pitchFamily="34" charset="0"/>
              </a:defRPr>
            </a:lvl1pPr>
          </a:lstStyle>
          <a:p>
            <a:r>
              <a:rPr lang="en-US" dirty="0"/>
              <a:t>Click to add your title</a:t>
            </a:r>
          </a:p>
        </p:txBody>
      </p:sp>
      <p:sp>
        <p:nvSpPr>
          <p:cNvPr id="10" name="Content Placeholder 2">
            <a:extLst>
              <a:ext uri="{FF2B5EF4-FFF2-40B4-BE49-F238E27FC236}">
                <a16:creationId xmlns:a16="http://schemas.microsoft.com/office/drawing/2014/main" id="{E219C90F-1139-694A-A10E-5D95BA2E360C}"/>
              </a:ext>
            </a:extLst>
          </p:cNvPr>
          <p:cNvSpPr>
            <a:spLocks noGrp="1"/>
          </p:cNvSpPr>
          <p:nvPr>
            <p:ph idx="1" hasCustomPrompt="1"/>
          </p:nvPr>
        </p:nvSpPr>
        <p:spPr>
          <a:xfrm>
            <a:off x="355600" y="2050473"/>
            <a:ext cx="5486400" cy="4017818"/>
          </a:xfrm>
        </p:spPr>
        <p:txBody>
          <a:bodyPr/>
          <a:lstStyle>
            <a:lvl1pPr marL="228600" indent="-228600">
              <a:buFont typeface="Wingdings" pitchFamily="2" charset="2"/>
              <a:buChar char="§"/>
              <a:defRPr sz="2000"/>
            </a:lvl1pPr>
            <a:lvl2pPr marL="685800" indent="-228600">
              <a:buSzPct val="120000"/>
              <a:buFont typeface="Wingdings" pitchFamily="2" charset="2"/>
              <a:buChar char="§"/>
              <a:defRPr sz="1800"/>
            </a:lvl2pPr>
            <a:lvl3pPr marL="1143000" indent="-228600">
              <a:buSzPct val="120000"/>
              <a:buFont typeface="Wingdings" pitchFamily="2" charset="2"/>
              <a:buChar char="§"/>
              <a:defRPr sz="1800"/>
            </a:lvl3pPr>
            <a:lvl4pPr marL="1600200" indent="-228600">
              <a:buSzPct val="120000"/>
              <a:buFont typeface="Wingdings" pitchFamily="2" charset="2"/>
              <a:buChar char="§"/>
              <a:defRPr sz="1400"/>
            </a:lvl4pPr>
            <a:lvl5pPr marL="2057400" indent="-228600">
              <a:buSzPct val="120000"/>
              <a:buFont typeface="Wingdings" pitchFamily="2" charset="2"/>
              <a:buChar char="§"/>
              <a:defRPr sz="1400"/>
            </a:lvl5pPr>
          </a:lstStyle>
          <a:p>
            <a:pPr lvl="0"/>
            <a:r>
              <a:rPr lang="en-US" dirty="0"/>
              <a:t>Click to add text or media – for text, keep in mind accessibility and consider setting line spacing to 1.5, keeping text left-aligned, and maintaining a font size of at least 18pt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D2F26228-B944-A440-9918-B77CFCD3F683}"/>
              </a:ext>
            </a:extLst>
          </p:cNvPr>
          <p:cNvSpPr>
            <a:spLocks noGrp="1"/>
          </p:cNvSpPr>
          <p:nvPr>
            <p:ph type="body" idx="13" hasCustomPrompt="1"/>
          </p:nvPr>
        </p:nvSpPr>
        <p:spPr>
          <a:xfrm>
            <a:off x="355600" y="1104900"/>
            <a:ext cx="11379201" cy="723900"/>
          </a:xfrm>
        </p:spPr>
        <p:txBody>
          <a:bodyPr lIns="0" tIns="0" rIns="0" bIns="0" anchor="t" anchorCtr="0">
            <a:normAutofit/>
          </a:bodyPr>
          <a:lstStyle>
            <a:lvl1pPr marL="9144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an introduction, summary, overview, etc. </a:t>
            </a:r>
          </a:p>
        </p:txBody>
      </p:sp>
      <p:sp>
        <p:nvSpPr>
          <p:cNvPr id="14" name="Content Placeholder 2">
            <a:extLst>
              <a:ext uri="{FF2B5EF4-FFF2-40B4-BE49-F238E27FC236}">
                <a16:creationId xmlns:a16="http://schemas.microsoft.com/office/drawing/2014/main" id="{95B0B2C7-272A-0142-A8B9-114B69D63720}"/>
              </a:ext>
            </a:extLst>
          </p:cNvPr>
          <p:cNvSpPr>
            <a:spLocks noGrp="1"/>
          </p:cNvSpPr>
          <p:nvPr>
            <p:ph idx="14" hasCustomPrompt="1"/>
          </p:nvPr>
        </p:nvSpPr>
        <p:spPr>
          <a:xfrm>
            <a:off x="6248400" y="2050473"/>
            <a:ext cx="5486400" cy="4017818"/>
          </a:xfrm>
        </p:spPr>
        <p:txBody>
          <a:bodyPr/>
          <a:lstStyle>
            <a:lvl1pPr marL="228600" indent="-228600">
              <a:buFont typeface="Wingdings" pitchFamily="2" charset="2"/>
              <a:buChar char="§"/>
              <a:defRPr sz="2000"/>
            </a:lvl1pPr>
            <a:lvl2pPr marL="685800" indent="-228600">
              <a:buSzPct val="120000"/>
              <a:buFont typeface="Wingdings" pitchFamily="2" charset="2"/>
              <a:buChar char="§"/>
              <a:defRPr sz="1800"/>
            </a:lvl2pPr>
            <a:lvl3pPr marL="1143000" indent="-228600">
              <a:buSzPct val="120000"/>
              <a:buFont typeface="Wingdings" pitchFamily="2" charset="2"/>
              <a:buChar char="§"/>
              <a:defRPr sz="1800"/>
            </a:lvl3pPr>
            <a:lvl4pPr marL="1600200" indent="-228600">
              <a:buSzPct val="120000"/>
              <a:buFont typeface="Wingdings" pitchFamily="2" charset="2"/>
              <a:buChar char="§"/>
              <a:defRPr sz="1400"/>
            </a:lvl4pPr>
            <a:lvl5pPr marL="2057400" indent="-228600">
              <a:buSzPct val="120000"/>
              <a:buFont typeface="Wingdings" pitchFamily="2" charset="2"/>
              <a:buChar char="§"/>
              <a:defRPr sz="1400"/>
            </a:lvl5pPr>
          </a:lstStyle>
          <a:p>
            <a:pPr lvl="0"/>
            <a:r>
              <a:rPr lang="en-US" dirty="0"/>
              <a:t>Click to add text or media – for text, keep in mind accessibility and consider setting line spacing to 1.5, keeping text left-aligned, and maintaining a font size of at least 18pt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67302"/>
      </p:ext>
    </p:extLst>
  </p:cSld>
  <p:clrMapOvr>
    <a:masterClrMapping/>
  </p:clrMapOvr>
  <p:extLst>
    <p:ext uri="{DCECCB84-F9BA-43D5-87BE-67443E8EF086}">
      <p15:sldGuideLst xmlns:p15="http://schemas.microsoft.com/office/powerpoint/2012/main">
        <p15:guide id="1" orient="horz" pos="2160">
          <p15:clr>
            <a:srgbClr val="FBAE40"/>
          </p15:clr>
        </p15:guide>
        <p15:guide id="3" pos="288">
          <p15:clr>
            <a:srgbClr val="FBAE40"/>
          </p15:clr>
        </p15:guide>
        <p15:guide id="4" pos="840">
          <p15:clr>
            <a:srgbClr val="FBAE40"/>
          </p15:clr>
        </p15:guide>
        <p15:guide id="5" pos="7392">
          <p15:clr>
            <a:srgbClr val="FBAE40"/>
          </p15:clr>
        </p15:guide>
        <p15:guide id="6" orient="horz" pos="4032">
          <p15:clr>
            <a:srgbClr val="FBAE40"/>
          </p15:clr>
        </p15:guide>
        <p15:guide id="7" orient="horz" pos="288">
          <p15:clr>
            <a:srgbClr val="FBAE40"/>
          </p15:clr>
        </p15:guide>
        <p15:guide id="8" orient="horz" pos="696">
          <p15:clr>
            <a:srgbClr val="FBAE40"/>
          </p15:clr>
        </p15:guide>
        <p15:guide id="9" orient="horz" pos="1152">
          <p15:clr>
            <a:srgbClr val="FBAE40"/>
          </p15:clr>
        </p15:guide>
        <p15:guide id="10" pos="3984">
          <p15:clr>
            <a:srgbClr val="FBAE40"/>
          </p15:clr>
        </p15:guide>
        <p15:guide id="11" pos="4272">
          <p15:clr>
            <a:srgbClr val="FBAE40"/>
          </p15:clr>
        </p15:guide>
        <p15:guide id="12" pos="5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2B5E7B-3232-284A-A9EE-C5CEB64C40B8}"/>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B319782B-107E-5449-A918-ED8E770F1FF6}"/>
              </a:ext>
            </a:extLst>
          </p:cNvPr>
          <p:cNvSpPr>
            <a:spLocks noGrp="1"/>
          </p:cNvSpPr>
          <p:nvPr>
            <p:ph type="ftr" sz="quarter" idx="11"/>
          </p:nvPr>
        </p:nvSpPr>
        <p:spPr>
          <a:xfrm>
            <a:off x="3124199" y="6450130"/>
            <a:ext cx="8050885" cy="365125"/>
          </a:xfrm>
          <a:prstGeom prst="rect">
            <a:avLst/>
          </a:prstGeom>
        </p:spPr>
        <p:txBody>
          <a:bodyPr anchor="ctr" anchorCtr="0"/>
          <a:lstStyle>
            <a:lvl1pPr algn="l">
              <a:defRPr sz="1200" b="0" i="0">
                <a:latin typeface="Arial" panose="020B0604020202020204" pitchFamily="34" charset="0"/>
                <a:cs typeface="Arial" panose="020B0604020202020204" pitchFamily="34" charset="0"/>
              </a:defRPr>
            </a:lvl1pPr>
          </a:lstStyle>
          <a:p>
            <a:r>
              <a:rPr lang="en-US"/>
              <a:t>Diversity &amp; Voice</a:t>
            </a:r>
            <a:endParaRPr lang="en-US" dirty="0"/>
          </a:p>
        </p:txBody>
      </p:sp>
      <p:sp>
        <p:nvSpPr>
          <p:cNvPr id="7" name="Rectangle 6">
            <a:extLst>
              <a:ext uri="{FF2B5EF4-FFF2-40B4-BE49-F238E27FC236}">
                <a16:creationId xmlns:a16="http://schemas.microsoft.com/office/drawing/2014/main" id="{70298B05-4BAF-524F-83C2-B8DE1FD16A97}"/>
              </a:ext>
            </a:extLst>
          </p:cNvPr>
          <p:cNvSpPr/>
          <p:nvPr userDrawn="1"/>
        </p:nvSpPr>
        <p:spPr>
          <a:xfrm>
            <a:off x="457200" y="6518394"/>
            <a:ext cx="457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200" b="1" dirty="0">
                <a:latin typeface="Arial" panose="020B0604020202020204" pitchFamily="34" charset="0"/>
                <a:ea typeface="Montserrat" charset="0"/>
                <a:cs typeface="Arial" panose="020B0604020202020204" pitchFamily="34" charset="0"/>
              </a:rPr>
              <a:t>HUIT</a:t>
            </a:r>
          </a:p>
        </p:txBody>
      </p:sp>
      <p:pic>
        <p:nvPicPr>
          <p:cNvPr id="8" name="Picture 7">
            <a:extLst>
              <a:ext uri="{FF2B5EF4-FFF2-40B4-BE49-F238E27FC236}">
                <a16:creationId xmlns:a16="http://schemas.microsoft.com/office/drawing/2014/main" id="{6A22E20A-6EE2-4B4C-B281-4D5D1DAB4838}"/>
              </a:ext>
            </a:extLst>
          </p:cNvPr>
          <p:cNvPicPr>
            <a:picLocks noChangeAspect="1"/>
          </p:cNvPicPr>
          <p:nvPr userDrawn="1"/>
        </p:nvPicPr>
        <p:blipFill>
          <a:blip r:embed="rId2"/>
          <a:stretch>
            <a:fillRect/>
          </a:stretch>
        </p:blipFill>
        <p:spPr>
          <a:xfrm>
            <a:off x="1265226" y="6450929"/>
            <a:ext cx="1628285" cy="407071"/>
          </a:xfrm>
          <a:prstGeom prst="rect">
            <a:avLst/>
          </a:prstGeom>
        </p:spPr>
      </p:pic>
      <p:sp>
        <p:nvSpPr>
          <p:cNvPr id="9" name="Slide Number Placeholder 5">
            <a:extLst>
              <a:ext uri="{FF2B5EF4-FFF2-40B4-BE49-F238E27FC236}">
                <a16:creationId xmlns:a16="http://schemas.microsoft.com/office/drawing/2014/main" id="{B4585F86-BE50-DC46-8CC4-3190D8692096}"/>
              </a:ext>
            </a:extLst>
          </p:cNvPr>
          <p:cNvSpPr>
            <a:spLocks noGrp="1"/>
          </p:cNvSpPr>
          <p:nvPr>
            <p:ph type="sldNum" sz="quarter" idx="12"/>
          </p:nvPr>
        </p:nvSpPr>
        <p:spPr>
          <a:xfrm>
            <a:off x="11175084" y="6450130"/>
            <a:ext cx="666396" cy="365125"/>
          </a:xfrm>
          <a:prstGeom prst="rect">
            <a:avLst/>
          </a:prstGeom>
        </p:spPr>
        <p:txBody>
          <a:bodyPr anchor="ctr" anchorCtr="0"/>
          <a:lstStyle>
            <a:lvl1pPr algn="r">
              <a:defRPr sz="1200" b="1"/>
            </a:lvl1pPr>
          </a:lstStyle>
          <a:p>
            <a:r>
              <a:rPr lang="en-US" dirty="0">
                <a:cs typeface="Arial" panose="020B0604020202020204" pitchFamily="34" charset="0"/>
              </a:rPr>
              <a:t>0</a:t>
            </a:r>
            <a:fld id="{96D00113-6CEB-874B-B511-9C45922E8F40}" type="slidenum">
              <a:rPr lang="en-US" smtClean="0">
                <a:cs typeface="Arial" panose="020B0604020202020204" pitchFamily="34" charset="0"/>
              </a:rPr>
              <a:pPr/>
              <a:t>‹#›</a:t>
            </a:fld>
            <a:endParaRPr lang="en-US" dirty="0">
              <a:cs typeface="Arial" panose="020B0604020202020204" pitchFamily="34" charset="0"/>
            </a:endParaRPr>
          </a:p>
        </p:txBody>
      </p:sp>
      <p:sp>
        <p:nvSpPr>
          <p:cNvPr id="10" name="Title 1">
            <a:extLst>
              <a:ext uri="{FF2B5EF4-FFF2-40B4-BE49-F238E27FC236}">
                <a16:creationId xmlns:a16="http://schemas.microsoft.com/office/drawing/2014/main" id="{69BC2A43-2631-7440-B77D-EAEC060612D2}"/>
              </a:ext>
            </a:extLst>
          </p:cNvPr>
          <p:cNvSpPr>
            <a:spLocks noGrp="1"/>
          </p:cNvSpPr>
          <p:nvPr>
            <p:ph type="title" hasCustomPrompt="1"/>
          </p:nvPr>
        </p:nvSpPr>
        <p:spPr>
          <a:xfrm>
            <a:off x="365759" y="253806"/>
            <a:ext cx="11390353" cy="1761060"/>
          </a:xfrm>
        </p:spPr>
        <p:txBody>
          <a:bodyPr wrap="square" anchor="t" anchorCtr="0">
            <a:spAutoFit/>
          </a:bodyPr>
          <a:lstStyle>
            <a:lvl1pPr>
              <a:lnSpc>
                <a:spcPts val="4500"/>
              </a:lnSpc>
              <a:defRPr sz="2800" b="1">
                <a:latin typeface="Arial" panose="020B0604020202020204" pitchFamily="34" charset="0"/>
                <a:cs typeface="Arial" panose="020B0604020202020204" pitchFamily="34" charset="0"/>
              </a:defRPr>
            </a:lvl1pPr>
          </a:lstStyle>
          <a:p>
            <a:r>
              <a:rPr lang="en-US" dirty="0"/>
              <a:t>Click to add your title – if you need to hide the title, you can set the font color to match the background color, so it will still be accessible to screen readers but otherwise invisible</a:t>
            </a:r>
          </a:p>
        </p:txBody>
      </p:sp>
    </p:spTree>
    <p:extLst>
      <p:ext uri="{BB962C8B-B14F-4D97-AF65-F5344CB8AC3E}">
        <p14:creationId xmlns:p14="http://schemas.microsoft.com/office/powerpoint/2010/main" val="3029258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pos="840" userDrawn="1">
          <p15:clr>
            <a:srgbClr val="FBAE40"/>
          </p15:clr>
        </p15:guide>
        <p15:guide id="5" pos="7392" userDrawn="1">
          <p15:clr>
            <a:srgbClr val="FBAE40"/>
          </p15:clr>
        </p15:guide>
        <p15:guide id="6" orient="horz" pos="4032" userDrawn="1">
          <p15:clr>
            <a:srgbClr val="FBAE40"/>
          </p15:clr>
        </p15:guide>
        <p15:guide id="7" orient="horz" pos="2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DFBBD-FE5A-8F44-8C97-A6895FAD9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4016A0-1324-784E-BDFD-23D9E0D52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530ECA4-BDB1-2641-A116-6C41EBE5AE5D}"/>
              </a:ext>
            </a:extLst>
          </p:cNvPr>
          <p:cNvSpPr/>
          <p:nvPr/>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a:extLst>
              <a:ext uri="{FF2B5EF4-FFF2-40B4-BE49-F238E27FC236}">
                <a16:creationId xmlns:a16="http://schemas.microsoft.com/office/drawing/2014/main" id="{7DEBE66C-E8CF-2445-94A0-5CE8455DD9D1}"/>
              </a:ext>
            </a:extLst>
          </p:cNvPr>
          <p:cNvSpPr>
            <a:spLocks noGrp="1"/>
          </p:cNvSpPr>
          <p:nvPr>
            <p:ph type="ftr" sz="quarter" idx="3"/>
          </p:nvPr>
        </p:nvSpPr>
        <p:spPr>
          <a:xfrm>
            <a:off x="3124199" y="6450130"/>
            <a:ext cx="8050885" cy="365125"/>
          </a:xfrm>
          <a:prstGeom prst="rect">
            <a:avLst/>
          </a:prstGeom>
        </p:spPr>
        <p:txBody>
          <a:bodyPr anchor="ctr" anchorCtr="0"/>
          <a:lstStyle>
            <a:lvl1pPr algn="l">
              <a:defRPr sz="1200" b="0" i="0">
                <a:latin typeface="Arial" panose="020B0604020202020204" pitchFamily="34" charset="0"/>
                <a:cs typeface="Arial" panose="020B0604020202020204" pitchFamily="34" charset="0"/>
              </a:defRPr>
            </a:lvl1pPr>
          </a:lstStyle>
          <a:p>
            <a:r>
              <a:rPr lang="en-US"/>
              <a:t>Diversity &amp; Voice</a:t>
            </a:r>
            <a:endParaRPr lang="en-US" dirty="0"/>
          </a:p>
        </p:txBody>
      </p:sp>
      <p:sp>
        <p:nvSpPr>
          <p:cNvPr id="11" name="Rectangle 10">
            <a:extLst>
              <a:ext uri="{FF2B5EF4-FFF2-40B4-BE49-F238E27FC236}">
                <a16:creationId xmlns:a16="http://schemas.microsoft.com/office/drawing/2014/main" id="{1B754B5F-1D74-BD49-AC0B-6338C510D9E5}"/>
              </a:ext>
            </a:extLst>
          </p:cNvPr>
          <p:cNvSpPr/>
          <p:nvPr/>
        </p:nvSpPr>
        <p:spPr>
          <a:xfrm>
            <a:off x="457200" y="6518394"/>
            <a:ext cx="457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200" b="1" dirty="0">
                <a:latin typeface="Arial" panose="020B0604020202020204" pitchFamily="34" charset="0"/>
                <a:ea typeface="Montserrat" charset="0"/>
                <a:cs typeface="Arial" panose="020B0604020202020204" pitchFamily="34" charset="0"/>
              </a:rPr>
              <a:t>HUIT</a:t>
            </a:r>
          </a:p>
        </p:txBody>
      </p:sp>
      <p:pic>
        <p:nvPicPr>
          <p:cNvPr id="12" name="Picture 11">
            <a:extLst>
              <a:ext uri="{FF2B5EF4-FFF2-40B4-BE49-F238E27FC236}">
                <a16:creationId xmlns:a16="http://schemas.microsoft.com/office/drawing/2014/main" id="{1808930B-A1FF-844B-902F-ABEFE7F3B48F}"/>
              </a:ext>
            </a:extLst>
          </p:cNvPr>
          <p:cNvPicPr>
            <a:picLocks noChangeAspect="1"/>
          </p:cNvPicPr>
          <p:nvPr/>
        </p:nvPicPr>
        <p:blipFill>
          <a:blip r:embed="rId10"/>
          <a:stretch>
            <a:fillRect/>
          </a:stretch>
        </p:blipFill>
        <p:spPr>
          <a:xfrm>
            <a:off x="1265226" y="6450929"/>
            <a:ext cx="1628285" cy="407071"/>
          </a:xfrm>
          <a:prstGeom prst="rect">
            <a:avLst/>
          </a:prstGeom>
        </p:spPr>
      </p:pic>
      <p:sp>
        <p:nvSpPr>
          <p:cNvPr id="13" name="Slide Number Placeholder 5">
            <a:extLst>
              <a:ext uri="{FF2B5EF4-FFF2-40B4-BE49-F238E27FC236}">
                <a16:creationId xmlns:a16="http://schemas.microsoft.com/office/drawing/2014/main" id="{C016E836-683B-624E-8A45-138506019299}"/>
              </a:ext>
            </a:extLst>
          </p:cNvPr>
          <p:cNvSpPr>
            <a:spLocks noGrp="1"/>
          </p:cNvSpPr>
          <p:nvPr>
            <p:ph type="sldNum" sz="quarter" idx="4"/>
          </p:nvPr>
        </p:nvSpPr>
        <p:spPr>
          <a:xfrm>
            <a:off x="11175084" y="6450130"/>
            <a:ext cx="666396" cy="365125"/>
          </a:xfrm>
          <a:prstGeom prst="rect">
            <a:avLst/>
          </a:prstGeom>
        </p:spPr>
        <p:txBody>
          <a:bodyPr anchor="ctr" anchorCtr="0"/>
          <a:lstStyle>
            <a:lvl1pPr algn="r">
              <a:defRPr sz="1200"/>
            </a:lvl1pPr>
          </a:lstStyle>
          <a:p>
            <a:r>
              <a:rPr lang="en-US" dirty="0">
                <a:latin typeface="Arial" panose="020B0604020202020204" pitchFamily="34" charset="0"/>
                <a:cs typeface="Arial" panose="020B0604020202020204" pitchFamily="34" charset="0"/>
              </a:rPr>
              <a:t>0</a:t>
            </a:r>
            <a:fld id="{96D00113-6CEB-874B-B511-9C45922E8F4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9C32DA1E-A4C6-1A42-B648-3448AED2E9F8}"/>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509A33-B8C1-E14A-BC6E-130C4DB969CA}"/>
              </a:ext>
            </a:extLst>
          </p:cNvPr>
          <p:cNvSpPr/>
          <p:nvPr userDrawn="1"/>
        </p:nvSpPr>
        <p:spPr>
          <a:xfrm>
            <a:off x="457200" y="6518394"/>
            <a:ext cx="457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rtlCol="0" anchor="ctr" anchorCtr="1">
            <a:noAutofit/>
          </a:bodyPr>
          <a:lstStyle/>
          <a:p>
            <a:pPr algn="ctr"/>
            <a:r>
              <a:rPr lang="en-US" sz="1200" b="1" dirty="0">
                <a:latin typeface="Arial" panose="020B0604020202020204" pitchFamily="34" charset="0"/>
                <a:ea typeface="Montserrat" charset="0"/>
                <a:cs typeface="Arial" panose="020B0604020202020204" pitchFamily="34" charset="0"/>
              </a:rPr>
              <a:t>HUIT</a:t>
            </a:r>
          </a:p>
        </p:txBody>
      </p:sp>
      <p:pic>
        <p:nvPicPr>
          <p:cNvPr id="16" name="Picture 15">
            <a:extLst>
              <a:ext uri="{FF2B5EF4-FFF2-40B4-BE49-F238E27FC236}">
                <a16:creationId xmlns:a16="http://schemas.microsoft.com/office/drawing/2014/main" id="{9EB1F8F7-2A5C-F541-8BAB-A344733D42A1}"/>
              </a:ext>
            </a:extLst>
          </p:cNvPr>
          <p:cNvPicPr>
            <a:picLocks noChangeAspect="1"/>
          </p:cNvPicPr>
          <p:nvPr userDrawn="1"/>
        </p:nvPicPr>
        <p:blipFill>
          <a:blip r:embed="rId10"/>
          <a:stretch>
            <a:fillRect/>
          </a:stretch>
        </p:blipFill>
        <p:spPr>
          <a:xfrm>
            <a:off x="1265226" y="6450929"/>
            <a:ext cx="1628285" cy="407071"/>
          </a:xfrm>
          <a:prstGeom prst="rect">
            <a:avLst/>
          </a:prstGeom>
        </p:spPr>
      </p:pic>
      <p:sp>
        <p:nvSpPr>
          <p:cNvPr id="17" name="Footer Placeholder 4">
            <a:extLst>
              <a:ext uri="{FF2B5EF4-FFF2-40B4-BE49-F238E27FC236}">
                <a16:creationId xmlns:a16="http://schemas.microsoft.com/office/drawing/2014/main" id="{260482C4-AF6D-5346-AD01-95B25393B733}"/>
              </a:ext>
            </a:extLst>
          </p:cNvPr>
          <p:cNvSpPr txBox="1">
            <a:spLocks/>
          </p:cNvSpPr>
          <p:nvPr userDrawn="1"/>
        </p:nvSpPr>
        <p:spPr>
          <a:xfrm>
            <a:off x="3124199" y="6450130"/>
            <a:ext cx="8050885" cy="365125"/>
          </a:xfrm>
          <a:prstGeom prst="rect">
            <a:avLst/>
          </a:prstGeom>
        </p:spPr>
        <p:txBody>
          <a:bodyPr anchor="ctr" anchorCtr="0"/>
          <a:lstStyle>
            <a:defPPr>
              <a:defRPr lang="en-US"/>
            </a:defPPr>
            <a:lvl1pPr marL="0" algn="l" defTabSz="914400" rtl="0" eaLnBrk="1" latinLnBrk="0" hangingPunct="1">
              <a:defRPr sz="12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Presentation Title / Speaker Name / Department / Date / Website</a:t>
            </a:r>
          </a:p>
        </p:txBody>
      </p:sp>
      <p:sp>
        <p:nvSpPr>
          <p:cNvPr id="18" name="Slide Number Placeholder 5">
            <a:extLst>
              <a:ext uri="{FF2B5EF4-FFF2-40B4-BE49-F238E27FC236}">
                <a16:creationId xmlns:a16="http://schemas.microsoft.com/office/drawing/2014/main" id="{237F828C-0D06-854B-9E4C-A443CE49CCA2}"/>
              </a:ext>
            </a:extLst>
          </p:cNvPr>
          <p:cNvSpPr txBox="1">
            <a:spLocks/>
          </p:cNvSpPr>
          <p:nvPr userDrawn="1"/>
        </p:nvSpPr>
        <p:spPr>
          <a:xfrm>
            <a:off x="11175084" y="6450130"/>
            <a:ext cx="666396" cy="365125"/>
          </a:xfrm>
          <a:prstGeom prst="rect">
            <a:avLst/>
          </a:prstGeom>
        </p:spPr>
        <p:txBody>
          <a:bodyPr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0</a:t>
            </a:r>
            <a:fld id="{96D00113-6CEB-874B-B511-9C45922E8F40}"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58717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86" r:id="rId3"/>
    <p:sldLayoutId id="2147483687" r:id="rId4"/>
    <p:sldLayoutId id="2147483692" r:id="rId5"/>
    <p:sldLayoutId id="2147483683" r:id="rId6"/>
    <p:sldLayoutId id="2147483688" r:id="rId7"/>
    <p:sldLayoutId id="2147483662"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B4CD44-72B3-7F40-B211-EB550721042D}"/>
              </a:ext>
            </a:extLst>
          </p:cNvPr>
          <p:cNvSpPr>
            <a:spLocks noGrp="1"/>
          </p:cNvSpPr>
          <p:nvPr>
            <p:ph type="ftr" sz="quarter" idx="11"/>
          </p:nvPr>
        </p:nvSpPr>
        <p:spPr>
          <a:xfrm>
            <a:off x="3124199" y="6450130"/>
            <a:ext cx="8050885" cy="365125"/>
          </a:xfrm>
        </p:spPr>
        <p:txBody>
          <a:bodyPr anchor="ctr" anchorCtr="0">
            <a:normAutofit/>
          </a:bodyPr>
          <a:lstStyle/>
          <a:p>
            <a:pPr>
              <a:spcAft>
                <a:spcPts val="600"/>
              </a:spcAft>
            </a:pPr>
            <a:r>
              <a:rPr lang="en-US" b="0" i="0" kern="1200">
                <a:latin typeface="Arial" panose="020B0604020202020204" pitchFamily="34" charset="0"/>
                <a:ea typeface="+mn-ea"/>
                <a:cs typeface="Arial" panose="020B0604020202020204" pitchFamily="34" charset="0"/>
              </a:rPr>
              <a:t>Diversity &amp; Voice</a:t>
            </a:r>
          </a:p>
        </p:txBody>
      </p:sp>
      <p:sp>
        <p:nvSpPr>
          <p:cNvPr id="3" name="Slide Number Placeholder 2">
            <a:extLst>
              <a:ext uri="{FF2B5EF4-FFF2-40B4-BE49-F238E27FC236}">
                <a16:creationId xmlns:a16="http://schemas.microsoft.com/office/drawing/2014/main" id="{FBFD1540-B572-5743-A201-9B1B8E524037}"/>
              </a:ext>
            </a:extLst>
          </p:cNvPr>
          <p:cNvSpPr>
            <a:spLocks noGrp="1"/>
          </p:cNvSpPr>
          <p:nvPr>
            <p:ph type="sldNum" sz="quarter" idx="12"/>
          </p:nvPr>
        </p:nvSpPr>
        <p:spPr>
          <a:xfrm>
            <a:off x="11175084" y="6450130"/>
            <a:ext cx="666396" cy="365125"/>
          </a:xfrm>
        </p:spPr>
        <p:txBody>
          <a:bodyPr anchor="ctr" anchorCtr="0">
            <a:normAutofit/>
          </a:bodyPr>
          <a:lstStyle/>
          <a:p>
            <a:pPr>
              <a:spcAft>
                <a:spcPts val="600"/>
              </a:spcAft>
            </a:pPr>
            <a:r>
              <a:rPr lang="en-US" dirty="0">
                <a:cs typeface="Arial" panose="020B0604020202020204" pitchFamily="34" charset="0"/>
              </a:rPr>
              <a:t>0</a:t>
            </a:r>
            <a:fld id="{96D00113-6CEB-874B-B511-9C45922E8F40}" type="slidenum">
              <a:rPr lang="en-US" smtClean="0">
                <a:cs typeface="Arial" panose="020B0604020202020204" pitchFamily="34" charset="0"/>
              </a:rPr>
              <a:pPr>
                <a:spcAft>
                  <a:spcPts val="600"/>
                </a:spcAft>
              </a:pPr>
              <a:t>1</a:t>
            </a:fld>
            <a:endParaRPr lang="en-US">
              <a:cs typeface="Arial" panose="020B0604020202020204" pitchFamily="34" charset="0"/>
            </a:endParaRPr>
          </a:p>
        </p:txBody>
      </p:sp>
      <p:sp>
        <p:nvSpPr>
          <p:cNvPr id="12" name="Title 11">
            <a:extLst>
              <a:ext uri="{FF2B5EF4-FFF2-40B4-BE49-F238E27FC236}">
                <a16:creationId xmlns:a16="http://schemas.microsoft.com/office/drawing/2014/main" id="{A6B1DC0E-D6C3-1B46-9CF3-85ECAAF4C272}"/>
              </a:ext>
            </a:extLst>
          </p:cNvPr>
          <p:cNvSpPr>
            <a:spLocks noGrp="1"/>
          </p:cNvSpPr>
          <p:nvPr>
            <p:ph type="title"/>
          </p:nvPr>
        </p:nvSpPr>
        <p:spPr>
          <a:xfrm>
            <a:off x="279400" y="253838"/>
            <a:ext cx="11476712" cy="1663862"/>
          </a:xfrm>
        </p:spPr>
        <p:txBody>
          <a:bodyPr vert="horz" wrap="square" lIns="91440" tIns="45720" rIns="91440" bIns="45720" rtlCol="0" anchor="ctr">
            <a:noAutofit/>
          </a:bodyPr>
          <a:lstStyle/>
          <a:p>
            <a:r>
              <a:rPr lang="en-US" sz="3300" b="1" kern="1200" dirty="0">
                <a:latin typeface="Arial" panose="020B0604020202020204" pitchFamily="34" charset="0"/>
                <a:ea typeface="+mj-ea"/>
                <a:cs typeface="Arial" panose="020B0604020202020204" pitchFamily="34" charset="0"/>
              </a:rPr>
              <a:t>Diversity &amp; Voice</a:t>
            </a:r>
          </a:p>
        </p:txBody>
      </p:sp>
      <p:sp>
        <p:nvSpPr>
          <p:cNvPr id="8" name="Title 3">
            <a:extLst>
              <a:ext uri="{FF2B5EF4-FFF2-40B4-BE49-F238E27FC236}">
                <a16:creationId xmlns:a16="http://schemas.microsoft.com/office/drawing/2014/main" id="{12DFE611-0AE8-A14B-A3FA-1CC63D176E2C}"/>
              </a:ext>
            </a:extLst>
          </p:cNvPr>
          <p:cNvSpPr txBox="1">
            <a:spLocks/>
          </p:cNvSpPr>
          <p:nvPr/>
        </p:nvSpPr>
        <p:spPr>
          <a:xfrm>
            <a:off x="838200" y="4109634"/>
            <a:ext cx="10917912" cy="2338076"/>
          </a:xfrm>
          <a:prstGeom prst="rect">
            <a:avLst/>
          </a:prstGeom>
        </p:spPr>
        <p:txBody>
          <a:bodyPr vert="horz" wrap="square" lIns="91440" tIns="45720" rIns="91440" bIns="45720" rtlCol="0" anchor="ctr">
            <a:spAutoFit/>
          </a:bodyPr>
          <a:lstStyle>
            <a:lvl1pPr algn="l" defTabSz="914400" rtl="0" eaLnBrk="1" latinLnBrk="0" hangingPunct="1">
              <a:lnSpc>
                <a:spcPts val="45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b="0" dirty="0"/>
              <a:t>Elizabeth Asefa, She/Her/Hers</a:t>
            </a:r>
            <a:br>
              <a:rPr lang="en-US" b="0" dirty="0"/>
            </a:br>
            <a:r>
              <a:rPr lang="en-US" b="0" dirty="0"/>
              <a:t>HUIT Equity Diversity Inclusion and Belonging </a:t>
            </a:r>
            <a:br>
              <a:rPr lang="en-US" b="0" dirty="0"/>
            </a:br>
            <a:r>
              <a:rPr lang="en-US" b="0" dirty="0"/>
              <a:t>Program Manager </a:t>
            </a:r>
            <a:br>
              <a:rPr lang="en-US" b="0" dirty="0"/>
            </a:br>
            <a:endParaRPr lang="en-US" b="0" dirty="0"/>
          </a:p>
        </p:txBody>
      </p:sp>
    </p:spTree>
    <p:extLst>
      <p:ext uri="{BB962C8B-B14F-4D97-AF65-F5344CB8AC3E}">
        <p14:creationId xmlns:p14="http://schemas.microsoft.com/office/powerpoint/2010/main" val="1806609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44CF8D-08A0-5A4D-B278-843D213CDCC2}"/>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43E67E55-479A-9C4A-98B0-63A6D9E5E6E3}"/>
              </a:ext>
            </a:extLst>
          </p:cNvPr>
          <p:cNvSpPr>
            <a:spLocks noGrp="1"/>
          </p:cNvSpPr>
          <p:nvPr>
            <p:ph type="sldNum" sz="quarter" idx="12"/>
          </p:nvPr>
        </p:nvSpPr>
        <p:spPr/>
        <p:txBody>
          <a:bodyPr/>
          <a:lstStyle/>
          <a:p>
            <a:r>
              <a:rPr lang="en-US">
                <a:cs typeface="Arial" panose="020B0604020202020204" pitchFamily="34" charset="0"/>
              </a:rPr>
              <a:t>0</a:t>
            </a:r>
            <a:fld id="{96D00113-6CEB-874B-B511-9C45922E8F40}" type="slidenum">
              <a:rPr lang="en-US" smtClean="0">
                <a:cs typeface="Arial" panose="020B0604020202020204" pitchFamily="34" charset="0"/>
              </a:rPr>
              <a:pPr/>
              <a:t>10</a:t>
            </a:fld>
            <a:endParaRPr lang="en-US" dirty="0">
              <a:cs typeface="Arial" panose="020B0604020202020204" pitchFamily="34" charset="0"/>
            </a:endParaRPr>
          </a:p>
        </p:txBody>
      </p:sp>
      <p:sp>
        <p:nvSpPr>
          <p:cNvPr id="4" name="Title 3">
            <a:extLst>
              <a:ext uri="{FF2B5EF4-FFF2-40B4-BE49-F238E27FC236}">
                <a16:creationId xmlns:a16="http://schemas.microsoft.com/office/drawing/2014/main" id="{EAC2D329-D728-E64C-A99B-1DFDDC79FE84}"/>
              </a:ext>
            </a:extLst>
          </p:cNvPr>
          <p:cNvSpPr>
            <a:spLocks noGrp="1"/>
          </p:cNvSpPr>
          <p:nvPr>
            <p:ph type="title"/>
          </p:nvPr>
        </p:nvSpPr>
        <p:spPr/>
        <p:txBody>
          <a:bodyPr/>
          <a:lstStyle/>
          <a:p>
            <a:r>
              <a:rPr lang="en-US" dirty="0"/>
              <a:t>Our EDIB Framework </a:t>
            </a:r>
          </a:p>
        </p:txBody>
      </p:sp>
      <p:graphicFrame>
        <p:nvGraphicFramePr>
          <p:cNvPr id="6" name="Content Placeholder 5">
            <a:extLst>
              <a:ext uri="{FF2B5EF4-FFF2-40B4-BE49-F238E27FC236}">
                <a16:creationId xmlns:a16="http://schemas.microsoft.com/office/drawing/2014/main" id="{2616CB71-1058-EF4E-8B02-4A3AE5DEEB98}"/>
              </a:ext>
            </a:extLst>
          </p:cNvPr>
          <p:cNvGraphicFramePr>
            <a:graphicFrameLocks noGrp="1"/>
          </p:cNvGraphicFramePr>
          <p:nvPr>
            <p:ph idx="1"/>
            <p:extLst>
              <p:ext uri="{D42A27DB-BD31-4B8C-83A1-F6EECF244321}">
                <p14:modId xmlns:p14="http://schemas.microsoft.com/office/powerpoint/2010/main" val="3878538655"/>
              </p:ext>
            </p:extLst>
          </p:nvPr>
        </p:nvGraphicFramePr>
        <p:xfrm>
          <a:off x="1778000" y="1930400"/>
          <a:ext cx="8204200" cy="3738881"/>
        </p:xfrm>
        <a:graphic>
          <a:graphicData uri="http://schemas.openxmlformats.org/drawingml/2006/table">
            <a:tbl>
              <a:tblPr firstRow="1" firstCol="1" bandRow="1">
                <a:tableStyleId>{5C22544A-7EE6-4342-B048-85BDC9FD1C3A}</a:tableStyleId>
              </a:tblPr>
              <a:tblGrid>
                <a:gridCol w="3841225">
                  <a:extLst>
                    <a:ext uri="{9D8B030D-6E8A-4147-A177-3AD203B41FA5}">
                      <a16:colId xmlns:a16="http://schemas.microsoft.com/office/drawing/2014/main" val="844064558"/>
                    </a:ext>
                  </a:extLst>
                </a:gridCol>
                <a:gridCol w="4362975">
                  <a:extLst>
                    <a:ext uri="{9D8B030D-6E8A-4147-A177-3AD203B41FA5}">
                      <a16:colId xmlns:a16="http://schemas.microsoft.com/office/drawing/2014/main" val="2484534476"/>
                    </a:ext>
                  </a:extLst>
                </a:gridCol>
              </a:tblGrid>
              <a:tr h="364491">
                <a:tc>
                  <a:txBody>
                    <a:bodyPr/>
                    <a:lstStyle/>
                    <a:p>
                      <a:pPr marL="0" marR="0" fontAlgn="base">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fontAlgn="base">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37493873"/>
                  </a:ext>
                </a:extLst>
              </a:tr>
              <a:tr h="728980">
                <a:tc>
                  <a:txBody>
                    <a:bodyPr/>
                    <a:lstStyle/>
                    <a:p>
                      <a:pPr marL="0" marR="0" fontAlgn="base">
                        <a:spcBef>
                          <a:spcPts val="0"/>
                        </a:spcBef>
                        <a:spcAft>
                          <a:spcPts val="0"/>
                        </a:spcAft>
                      </a:pPr>
                      <a:r>
                        <a:rPr lang="en-US" sz="1800">
                          <a:effectLst/>
                        </a:rPr>
                        <a:t>Attract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fontAlgn="base">
                        <a:spcBef>
                          <a:spcPts val="0"/>
                        </a:spcBef>
                        <a:spcAft>
                          <a:spcPts val="0"/>
                        </a:spcAft>
                      </a:pPr>
                      <a:r>
                        <a:rPr lang="en-US" sz="1800" dirty="0">
                          <a:effectLst/>
                        </a:rPr>
                        <a:t>Implement the HR processes to attract, develop, and retain a diverse workforce​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1178130"/>
                  </a:ext>
                </a:extLst>
              </a:tr>
              <a:tr h="728980">
                <a:tc>
                  <a:txBody>
                    <a:bodyPr/>
                    <a:lstStyle/>
                    <a:p>
                      <a:pPr marL="0" marR="0" fontAlgn="base">
                        <a:spcBef>
                          <a:spcPts val="0"/>
                        </a:spcBef>
                        <a:spcAft>
                          <a:spcPts val="0"/>
                        </a:spcAft>
                      </a:pPr>
                      <a:r>
                        <a:rPr lang="en-US" sz="1800">
                          <a:effectLst/>
                        </a:rPr>
                        <a:t>Connect</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fontAlgn="base">
                        <a:spcBef>
                          <a:spcPts val="0"/>
                        </a:spcBef>
                        <a:spcAft>
                          <a:spcPts val="0"/>
                        </a:spcAft>
                      </a:pPr>
                      <a:r>
                        <a:rPr lang="en-US" sz="1800">
                          <a:effectLst/>
                        </a:rPr>
                        <a:t>Enable staff to connect to each other and to the mission of Harvard</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00054185"/>
                  </a:ext>
                </a:extLst>
              </a:tr>
              <a:tr h="728980">
                <a:tc>
                  <a:txBody>
                    <a:bodyPr/>
                    <a:lstStyle/>
                    <a:p>
                      <a:pPr marL="0" marR="0" fontAlgn="base">
                        <a:spcBef>
                          <a:spcPts val="0"/>
                        </a:spcBef>
                        <a:spcAft>
                          <a:spcPts val="0"/>
                        </a:spcAft>
                      </a:pPr>
                      <a:r>
                        <a:rPr lang="en-US" sz="1800">
                          <a:effectLst/>
                        </a:rPr>
                        <a:t>Respect</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fontAlgn="base">
                        <a:spcBef>
                          <a:spcPts val="0"/>
                        </a:spcBef>
                        <a:spcAft>
                          <a:spcPts val="0"/>
                        </a:spcAft>
                      </a:pPr>
                      <a:r>
                        <a:rPr lang="en-US" sz="1800">
                          <a:effectLst/>
                        </a:rPr>
                        <a:t>Provide the resources and tools to create an environment of mutual respect</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7751258"/>
                  </a:ext>
                </a:extLst>
              </a:tr>
              <a:tr h="1093470">
                <a:tc>
                  <a:txBody>
                    <a:bodyPr/>
                    <a:lstStyle/>
                    <a:p>
                      <a:pPr marL="0" marR="0" fontAlgn="base">
                        <a:spcBef>
                          <a:spcPts val="0"/>
                        </a:spcBef>
                        <a:spcAft>
                          <a:spcPts val="0"/>
                        </a:spcAft>
                      </a:pPr>
                      <a:r>
                        <a:rPr lang="en-US" sz="1800">
                          <a:effectLst/>
                        </a:rPr>
                        <a:t>Embrace</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fontAlgn="base">
                        <a:spcBef>
                          <a:spcPts val="0"/>
                        </a:spcBef>
                        <a:spcAft>
                          <a:spcPts val="0"/>
                        </a:spcAft>
                      </a:pPr>
                      <a:r>
                        <a:rPr lang="en-US" sz="1800" dirty="0">
                          <a:effectLst/>
                        </a:rPr>
                        <a:t>Ensure our symbols, spaces, systems, and processes reflect a culture of inclusion and belonging​</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32451932"/>
                  </a:ext>
                </a:extLst>
              </a:tr>
            </a:tbl>
          </a:graphicData>
        </a:graphic>
      </p:graphicFrame>
    </p:spTree>
    <p:extLst>
      <p:ext uri="{BB962C8B-B14F-4D97-AF65-F5344CB8AC3E}">
        <p14:creationId xmlns:p14="http://schemas.microsoft.com/office/powerpoint/2010/main" val="66942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B9F755-36AB-9443-9442-61DE2B1B8727}"/>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6A72E633-35FD-814C-BE30-9F031CC7857E}"/>
              </a:ext>
            </a:extLst>
          </p:cNvPr>
          <p:cNvSpPr>
            <a:spLocks noGrp="1"/>
          </p:cNvSpPr>
          <p:nvPr>
            <p:ph type="sldNum" sz="quarter" idx="12"/>
          </p:nvPr>
        </p:nvSpPr>
        <p:spPr/>
        <p:txBody>
          <a:bodyPr/>
          <a:lstStyle/>
          <a:p>
            <a:r>
              <a:rPr lang="en-US">
                <a:cs typeface="Arial" panose="020B0604020202020204" pitchFamily="34" charset="0"/>
              </a:rPr>
              <a:t>0</a:t>
            </a:r>
            <a:fld id="{96D00113-6CEB-874B-B511-9C45922E8F40}" type="slidenum">
              <a:rPr lang="en-US" smtClean="0">
                <a:cs typeface="Arial" panose="020B0604020202020204" pitchFamily="34" charset="0"/>
              </a:rPr>
              <a:pPr/>
              <a:t>11</a:t>
            </a:fld>
            <a:endParaRPr lang="en-US" dirty="0">
              <a:cs typeface="Arial" panose="020B0604020202020204" pitchFamily="34" charset="0"/>
            </a:endParaRPr>
          </a:p>
        </p:txBody>
      </p:sp>
      <p:sp>
        <p:nvSpPr>
          <p:cNvPr id="4" name="Title 3">
            <a:extLst>
              <a:ext uri="{FF2B5EF4-FFF2-40B4-BE49-F238E27FC236}">
                <a16:creationId xmlns:a16="http://schemas.microsoft.com/office/drawing/2014/main" id="{96F75EA1-2558-3C41-B1E0-791F1640C5AA}"/>
              </a:ext>
            </a:extLst>
          </p:cNvPr>
          <p:cNvSpPr>
            <a:spLocks noGrp="1"/>
          </p:cNvSpPr>
          <p:nvPr>
            <p:ph type="title"/>
          </p:nvPr>
        </p:nvSpPr>
        <p:spPr/>
        <p:txBody>
          <a:bodyPr/>
          <a:lstStyle/>
          <a:p>
            <a:r>
              <a:rPr lang="en-US" dirty="0"/>
              <a:t>Our Approach </a:t>
            </a:r>
          </a:p>
        </p:txBody>
      </p:sp>
      <p:graphicFrame>
        <p:nvGraphicFramePr>
          <p:cNvPr id="7" name="Content Placeholder 6">
            <a:extLst>
              <a:ext uri="{FF2B5EF4-FFF2-40B4-BE49-F238E27FC236}">
                <a16:creationId xmlns:a16="http://schemas.microsoft.com/office/drawing/2014/main" id="{286CF0FD-2535-FC47-B92A-DAF0DA2595C5}"/>
              </a:ext>
            </a:extLst>
          </p:cNvPr>
          <p:cNvGraphicFramePr>
            <a:graphicFrameLocks noGrp="1"/>
          </p:cNvGraphicFramePr>
          <p:nvPr>
            <p:ph idx="1"/>
            <p:extLst>
              <p:ext uri="{D42A27DB-BD31-4B8C-83A1-F6EECF244321}">
                <p14:modId xmlns:p14="http://schemas.microsoft.com/office/powerpoint/2010/main" val="3993511404"/>
              </p:ext>
            </p:extLst>
          </p:nvPr>
        </p:nvGraphicFramePr>
        <p:xfrm>
          <a:off x="365760" y="1127199"/>
          <a:ext cx="11369040" cy="401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71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7D2460-D3F1-5E48-A60A-04905271AF8A}"/>
              </a:ext>
            </a:extLst>
          </p:cNvPr>
          <p:cNvSpPr>
            <a:spLocks noGrp="1"/>
          </p:cNvSpPr>
          <p:nvPr>
            <p:ph type="ftr" sz="quarter" idx="11"/>
          </p:nvPr>
        </p:nvSpPr>
        <p:spPr>
          <a:xfrm>
            <a:off x="3124199" y="6450130"/>
            <a:ext cx="8050885" cy="365125"/>
          </a:xfrm>
        </p:spPr>
        <p:txBody>
          <a:bodyPr anchor="ctr" anchorCtr="0">
            <a:normAutofit/>
          </a:bodyPr>
          <a:lstStyle/>
          <a:p>
            <a:pPr>
              <a:spcAft>
                <a:spcPts val="600"/>
              </a:spcAft>
            </a:pPr>
            <a:r>
              <a:rPr lang="en-US" b="0" i="0" kern="1200">
                <a:latin typeface="Arial" panose="020B0604020202020204" pitchFamily="34" charset="0"/>
                <a:ea typeface="+mn-ea"/>
                <a:cs typeface="Arial" panose="020B0604020202020204" pitchFamily="34" charset="0"/>
              </a:rPr>
              <a:t>Diversity &amp; Voice</a:t>
            </a:r>
          </a:p>
        </p:txBody>
      </p:sp>
      <p:sp>
        <p:nvSpPr>
          <p:cNvPr id="3" name="Slide Number Placeholder 2">
            <a:extLst>
              <a:ext uri="{FF2B5EF4-FFF2-40B4-BE49-F238E27FC236}">
                <a16:creationId xmlns:a16="http://schemas.microsoft.com/office/drawing/2014/main" id="{7DAF1E54-33DE-F045-B068-2425287BC964}"/>
              </a:ext>
            </a:extLst>
          </p:cNvPr>
          <p:cNvSpPr>
            <a:spLocks noGrp="1"/>
          </p:cNvSpPr>
          <p:nvPr>
            <p:ph type="sldNum" sz="quarter" idx="12"/>
          </p:nvPr>
        </p:nvSpPr>
        <p:spPr>
          <a:xfrm>
            <a:off x="11175084" y="6450130"/>
            <a:ext cx="666396" cy="365125"/>
          </a:xfrm>
        </p:spPr>
        <p:txBody>
          <a:bodyPr anchor="ctr" anchorCtr="0">
            <a:normAutofit/>
          </a:bodyPr>
          <a:lstStyle/>
          <a:p>
            <a:pPr>
              <a:spcAft>
                <a:spcPts val="600"/>
              </a:spcAft>
            </a:pPr>
            <a:r>
              <a:rPr lang="en-US">
                <a:cs typeface="Arial" panose="020B0604020202020204" pitchFamily="34" charset="0"/>
              </a:rPr>
              <a:t>0</a:t>
            </a:r>
            <a:fld id="{96D00113-6CEB-874B-B511-9C45922E8F40}" type="slidenum">
              <a:rPr lang="en-US" smtClean="0">
                <a:cs typeface="Arial" panose="020B0604020202020204" pitchFamily="34" charset="0"/>
              </a:rPr>
              <a:pPr>
                <a:spcAft>
                  <a:spcPts val="600"/>
                </a:spcAft>
              </a:pPr>
              <a:t>12</a:t>
            </a:fld>
            <a:endParaRPr lang="en-US">
              <a:cs typeface="Arial" panose="020B0604020202020204" pitchFamily="34" charset="0"/>
            </a:endParaRPr>
          </a:p>
        </p:txBody>
      </p:sp>
      <p:sp>
        <p:nvSpPr>
          <p:cNvPr id="8" name="Title 7">
            <a:extLst>
              <a:ext uri="{FF2B5EF4-FFF2-40B4-BE49-F238E27FC236}">
                <a16:creationId xmlns:a16="http://schemas.microsoft.com/office/drawing/2014/main" id="{D029A959-1C65-2040-A02E-E519B1D46BBA}"/>
              </a:ext>
            </a:extLst>
          </p:cNvPr>
          <p:cNvSpPr>
            <a:spLocks noGrp="1"/>
          </p:cNvSpPr>
          <p:nvPr>
            <p:ph type="title"/>
          </p:nvPr>
        </p:nvSpPr>
        <p:spPr>
          <a:xfrm>
            <a:off x="355600" y="253838"/>
            <a:ext cx="11400512" cy="606833"/>
          </a:xfrm>
        </p:spPr>
        <p:txBody>
          <a:bodyPr vert="horz" wrap="square" lIns="91440" tIns="45720" rIns="91440" bIns="45720" rtlCol="0" anchor="ctr">
            <a:normAutofit/>
          </a:bodyPr>
          <a:lstStyle/>
          <a:p>
            <a:r>
              <a:rPr lang="en-US" b="1" kern="1200" dirty="0">
                <a:latin typeface="Arial" panose="020B0604020202020204" pitchFamily="34" charset="0"/>
                <a:ea typeface="+mj-ea"/>
                <a:cs typeface="Arial" panose="020B0604020202020204" pitchFamily="34" charset="0"/>
              </a:rPr>
              <a:t>Collective Opportunity </a:t>
            </a:r>
          </a:p>
        </p:txBody>
      </p:sp>
      <p:pic>
        <p:nvPicPr>
          <p:cNvPr id="1028" name="Picture 4" descr="Figure 1 | Engaging faculty in service-learning: opportunities and barriers  to promoting our public mission | SpringerLink">
            <a:extLst>
              <a:ext uri="{FF2B5EF4-FFF2-40B4-BE49-F238E27FC236}">
                <a16:creationId xmlns:a16="http://schemas.microsoft.com/office/drawing/2014/main" id="{4C9CA590-5EAF-1742-B7EE-8026D48EFD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1906" y="457201"/>
            <a:ext cx="5864528" cy="5864528"/>
          </a:xfrm>
          <a:prstGeom prst="rect">
            <a:avLst/>
          </a:prstGeom>
          <a:solidFill>
            <a:srgbClr val="FFFFFF"/>
          </a:solidFill>
          <a:extLst/>
        </p:spPr>
      </p:pic>
      <p:graphicFrame>
        <p:nvGraphicFramePr>
          <p:cNvPr id="11" name="Diagram 10">
            <a:extLst>
              <a:ext uri="{FF2B5EF4-FFF2-40B4-BE49-F238E27FC236}">
                <a16:creationId xmlns:a16="http://schemas.microsoft.com/office/drawing/2014/main" id="{BF80FE4A-AFEB-4849-8612-55CD4096C39F}"/>
              </a:ext>
            </a:extLst>
          </p:cNvPr>
          <p:cNvGraphicFramePr/>
          <p:nvPr>
            <p:extLst>
              <p:ext uri="{D42A27DB-BD31-4B8C-83A1-F6EECF244321}">
                <p14:modId xmlns:p14="http://schemas.microsoft.com/office/powerpoint/2010/main" val="3379676234"/>
              </p:ext>
            </p:extLst>
          </p:nvPr>
        </p:nvGraphicFramePr>
        <p:xfrm>
          <a:off x="86496" y="1223318"/>
          <a:ext cx="5355409" cy="3694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435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E5F716-FAC4-654A-AB8F-1F4159F9F493}"/>
              </a:ext>
            </a:extLst>
          </p:cNvPr>
          <p:cNvSpPr>
            <a:spLocks noGrp="1"/>
          </p:cNvSpPr>
          <p:nvPr>
            <p:ph type="ftr" sz="quarter" idx="11"/>
          </p:nvPr>
        </p:nvSpPr>
        <p:spPr>
          <a:xfrm>
            <a:off x="3124199" y="6450130"/>
            <a:ext cx="8050885" cy="365125"/>
          </a:xfrm>
        </p:spPr>
        <p:txBody>
          <a:bodyPr anchor="ctr">
            <a:normAutofit/>
          </a:bodyPr>
          <a:lstStyle/>
          <a:p>
            <a:pPr>
              <a:spcAft>
                <a:spcPts val="600"/>
              </a:spcAft>
            </a:pPr>
            <a:r>
              <a:rPr lang="en-US"/>
              <a:t>Diversity &amp; Voice</a:t>
            </a:r>
          </a:p>
        </p:txBody>
      </p:sp>
      <p:sp>
        <p:nvSpPr>
          <p:cNvPr id="3" name="Slide Number Placeholder 2">
            <a:extLst>
              <a:ext uri="{FF2B5EF4-FFF2-40B4-BE49-F238E27FC236}">
                <a16:creationId xmlns:a16="http://schemas.microsoft.com/office/drawing/2014/main" id="{C7A6777B-5105-F54A-8230-EEEFB0C8AE94}"/>
              </a:ext>
            </a:extLst>
          </p:cNvPr>
          <p:cNvSpPr>
            <a:spLocks noGrp="1"/>
          </p:cNvSpPr>
          <p:nvPr>
            <p:ph type="sldNum" sz="quarter" idx="12"/>
          </p:nvPr>
        </p:nvSpPr>
        <p:spPr>
          <a:xfrm>
            <a:off x="11175084" y="6450130"/>
            <a:ext cx="666396" cy="365125"/>
          </a:xfrm>
        </p:spPr>
        <p:txBody>
          <a:bodyPr anchor="ctr">
            <a:normAutofit/>
          </a:bodyPr>
          <a:lstStyle/>
          <a:p>
            <a:pPr>
              <a:spcAft>
                <a:spcPts val="600"/>
              </a:spcAft>
            </a:pPr>
            <a:r>
              <a:rPr lang="en-US"/>
              <a:t>0</a:t>
            </a:r>
            <a:fld id="{96D00113-6CEB-874B-B511-9C45922E8F40}" type="slidenum">
              <a:rPr lang="en-US" smtClean="0"/>
              <a:pPr>
                <a:spcAft>
                  <a:spcPts val="600"/>
                </a:spcAft>
              </a:pPr>
              <a:t>13</a:t>
            </a:fld>
            <a:endParaRPr lang="en-US"/>
          </a:p>
        </p:txBody>
      </p:sp>
      <p:sp>
        <p:nvSpPr>
          <p:cNvPr id="17" name="Title 3">
            <a:extLst>
              <a:ext uri="{FF2B5EF4-FFF2-40B4-BE49-F238E27FC236}">
                <a16:creationId xmlns:a16="http://schemas.microsoft.com/office/drawing/2014/main" id="{12F31DE7-D397-147D-DA7B-9B04E422C5A9}"/>
              </a:ext>
            </a:extLst>
          </p:cNvPr>
          <p:cNvSpPr>
            <a:spLocks noGrp="1"/>
          </p:cNvSpPr>
          <p:nvPr>
            <p:ph type="title"/>
          </p:nvPr>
        </p:nvSpPr>
        <p:spPr>
          <a:xfrm>
            <a:off x="355600" y="253838"/>
            <a:ext cx="11400512" cy="606833"/>
          </a:xfrm>
        </p:spPr>
        <p:txBody>
          <a:bodyPr/>
          <a:lstStyle/>
          <a:p>
            <a:r>
              <a:rPr lang="en-US" dirty="0"/>
              <a:t>Our Makeup</a:t>
            </a:r>
          </a:p>
        </p:txBody>
      </p:sp>
      <p:pic>
        <p:nvPicPr>
          <p:cNvPr id="8" name="Picture 4" descr="Figure 1 | Engaging faculty in service-learning: opportunities and barriers  to promoting our public mission | SpringerLink">
            <a:extLst>
              <a:ext uri="{FF2B5EF4-FFF2-40B4-BE49-F238E27FC236}">
                <a16:creationId xmlns:a16="http://schemas.microsoft.com/office/drawing/2014/main" id="{92FFA8AC-902F-E14A-B69A-ED258EA337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3101" y="1101027"/>
            <a:ext cx="4967263" cy="496726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D0E6957C-A95C-064C-9A41-6457A25624C4}"/>
              </a:ext>
            </a:extLst>
          </p:cNvPr>
          <p:cNvCxnSpPr/>
          <p:nvPr/>
        </p:nvCxnSpPr>
        <p:spPr>
          <a:xfrm>
            <a:off x="5867400" y="1680683"/>
            <a:ext cx="571182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22EB90-B1AE-C64C-82CA-D4BE92CE944E}"/>
              </a:ext>
            </a:extLst>
          </p:cNvPr>
          <p:cNvCxnSpPr>
            <a:cxnSpLocks/>
          </p:cNvCxnSpPr>
          <p:nvPr/>
        </p:nvCxnSpPr>
        <p:spPr>
          <a:xfrm>
            <a:off x="8773795" y="1680683"/>
            <a:ext cx="0" cy="450421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id="{58F91A80-9663-BB46-BDFA-45F367BD034F}"/>
              </a:ext>
            </a:extLst>
          </p:cNvPr>
          <p:cNvSpPr>
            <a:spLocks noChangeArrowheads="1"/>
          </p:cNvSpPr>
          <p:nvPr/>
        </p:nvSpPr>
        <p:spPr bwMode="auto">
          <a:xfrm>
            <a:off x="939800" y="253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CA323B75-3672-664B-94AE-8BC57590541D}"/>
              </a:ext>
            </a:extLst>
          </p:cNvPr>
          <p:cNvSpPr>
            <a:spLocks noChangeArrowheads="1"/>
          </p:cNvSpPr>
          <p:nvPr/>
        </p:nvSpPr>
        <p:spPr bwMode="auto">
          <a:xfrm>
            <a:off x="5867400" y="1204727"/>
            <a:ext cx="810766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Advantages</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en-US" sz="1200"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sz="15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Disadvantage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776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71EB9-40AA-464E-98AD-A327232FB248}"/>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712A70D0-9AA1-0C47-8E42-F8BF8FE23B07}"/>
              </a:ext>
            </a:extLst>
          </p:cNvPr>
          <p:cNvSpPr>
            <a:spLocks noGrp="1"/>
          </p:cNvSpPr>
          <p:nvPr>
            <p:ph type="sldNum" sz="quarter" idx="12"/>
          </p:nvPr>
        </p:nvSpPr>
        <p:spPr/>
        <p:txBody>
          <a:bodyPr/>
          <a:lstStyle/>
          <a:p>
            <a:r>
              <a:rPr lang="en-US">
                <a:cs typeface="Arial" panose="020B0604020202020204" pitchFamily="34" charset="0"/>
              </a:rPr>
              <a:t>0</a:t>
            </a:r>
            <a:fld id="{96D00113-6CEB-874B-B511-9C45922E8F40}" type="slidenum">
              <a:rPr lang="en-US" smtClean="0">
                <a:cs typeface="Arial" panose="020B0604020202020204" pitchFamily="34" charset="0"/>
              </a:rPr>
              <a:pPr/>
              <a:t>14</a:t>
            </a:fld>
            <a:endParaRPr lang="en-US" dirty="0">
              <a:cs typeface="Arial" panose="020B0604020202020204" pitchFamily="34" charset="0"/>
            </a:endParaRPr>
          </a:p>
        </p:txBody>
      </p:sp>
      <p:sp>
        <p:nvSpPr>
          <p:cNvPr id="4" name="Title 3">
            <a:extLst>
              <a:ext uri="{FF2B5EF4-FFF2-40B4-BE49-F238E27FC236}">
                <a16:creationId xmlns:a16="http://schemas.microsoft.com/office/drawing/2014/main" id="{69A1AFFF-5358-BD41-8969-E173C04B556E}"/>
              </a:ext>
            </a:extLst>
          </p:cNvPr>
          <p:cNvSpPr>
            <a:spLocks noGrp="1"/>
          </p:cNvSpPr>
          <p:nvPr>
            <p:ph type="title"/>
          </p:nvPr>
        </p:nvSpPr>
        <p:spPr/>
        <p:txBody>
          <a:bodyPr/>
          <a:lstStyle/>
          <a:p>
            <a:r>
              <a:rPr lang="en-US" dirty="0"/>
              <a:t>Cultivating Support </a:t>
            </a:r>
          </a:p>
        </p:txBody>
      </p:sp>
      <p:graphicFrame>
        <p:nvGraphicFramePr>
          <p:cNvPr id="8" name="Content Placeholder 7">
            <a:extLst>
              <a:ext uri="{FF2B5EF4-FFF2-40B4-BE49-F238E27FC236}">
                <a16:creationId xmlns:a16="http://schemas.microsoft.com/office/drawing/2014/main" id="{070EC7AC-0506-034E-95FC-9422771DF5A2}"/>
              </a:ext>
            </a:extLst>
          </p:cNvPr>
          <p:cNvGraphicFramePr>
            <a:graphicFrameLocks noGrp="1"/>
          </p:cNvGraphicFramePr>
          <p:nvPr>
            <p:ph idx="1"/>
            <p:extLst>
              <p:ext uri="{D42A27DB-BD31-4B8C-83A1-F6EECF244321}">
                <p14:modId xmlns:p14="http://schemas.microsoft.com/office/powerpoint/2010/main" val="3449183378"/>
              </p:ext>
            </p:extLst>
          </p:nvPr>
        </p:nvGraphicFramePr>
        <p:xfrm>
          <a:off x="355600" y="860671"/>
          <a:ext cx="11214100" cy="489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111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CD96A0-FCEA-534D-9FA1-F2DF5012ABA6}"/>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DB293E12-95E8-2D45-883B-6C7761DF1345}"/>
              </a:ext>
            </a:extLst>
          </p:cNvPr>
          <p:cNvSpPr>
            <a:spLocks noGrp="1"/>
          </p:cNvSpPr>
          <p:nvPr>
            <p:ph type="sldNum" sz="quarter" idx="12"/>
          </p:nvPr>
        </p:nvSpPr>
        <p:spPr/>
        <p:txBody>
          <a:bodyPr/>
          <a:lstStyle/>
          <a:p>
            <a:r>
              <a:rPr lang="en-US">
                <a:cs typeface="Arial" panose="020B0604020202020204" pitchFamily="34" charset="0"/>
              </a:rPr>
              <a:t>0</a:t>
            </a:r>
            <a:fld id="{96D00113-6CEB-874B-B511-9C45922E8F40}" type="slidenum">
              <a:rPr lang="en-US" smtClean="0">
                <a:cs typeface="Arial" panose="020B0604020202020204" pitchFamily="34" charset="0"/>
              </a:rPr>
              <a:pPr/>
              <a:t>15</a:t>
            </a:fld>
            <a:endParaRPr lang="en-US" dirty="0">
              <a:cs typeface="Arial" panose="020B0604020202020204" pitchFamily="34" charset="0"/>
            </a:endParaRPr>
          </a:p>
        </p:txBody>
      </p:sp>
      <p:sp>
        <p:nvSpPr>
          <p:cNvPr id="4" name="Title 3">
            <a:extLst>
              <a:ext uri="{FF2B5EF4-FFF2-40B4-BE49-F238E27FC236}">
                <a16:creationId xmlns:a16="http://schemas.microsoft.com/office/drawing/2014/main" id="{838F1DB3-F107-ED42-B852-BDD70FA18F27}"/>
              </a:ext>
            </a:extLst>
          </p:cNvPr>
          <p:cNvSpPr>
            <a:spLocks noGrp="1"/>
          </p:cNvSpPr>
          <p:nvPr>
            <p:ph type="title"/>
          </p:nvPr>
        </p:nvSpPr>
        <p:spPr>
          <a:xfrm>
            <a:off x="2781300" y="2933538"/>
            <a:ext cx="11400512" cy="606833"/>
          </a:xfrm>
        </p:spPr>
        <p:txBody>
          <a:bodyPr/>
          <a:lstStyle/>
          <a:p>
            <a:r>
              <a:rPr lang="en-US" dirty="0"/>
              <a:t>Discussion</a:t>
            </a:r>
          </a:p>
        </p:txBody>
      </p:sp>
    </p:spTree>
    <p:extLst>
      <p:ext uri="{BB962C8B-B14F-4D97-AF65-F5344CB8AC3E}">
        <p14:creationId xmlns:p14="http://schemas.microsoft.com/office/powerpoint/2010/main" val="13162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CD96A0-FCEA-534D-9FA1-F2DF5012ABA6}"/>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DB293E12-95E8-2D45-883B-6C7761DF1345}"/>
              </a:ext>
            </a:extLst>
          </p:cNvPr>
          <p:cNvSpPr>
            <a:spLocks noGrp="1"/>
          </p:cNvSpPr>
          <p:nvPr>
            <p:ph type="sldNum" sz="quarter" idx="12"/>
          </p:nvPr>
        </p:nvSpPr>
        <p:spPr/>
        <p:txBody>
          <a:bodyPr/>
          <a:lstStyle/>
          <a:p>
            <a:r>
              <a:rPr lang="en-US">
                <a:cs typeface="Arial" panose="020B0604020202020204" pitchFamily="34" charset="0"/>
              </a:rPr>
              <a:t>0</a:t>
            </a:r>
            <a:fld id="{96D00113-6CEB-874B-B511-9C45922E8F40}" type="slidenum">
              <a:rPr lang="en-US" smtClean="0">
                <a:cs typeface="Arial" panose="020B0604020202020204" pitchFamily="34" charset="0"/>
              </a:rPr>
              <a:pPr/>
              <a:t>16</a:t>
            </a:fld>
            <a:endParaRPr lang="en-US" dirty="0">
              <a:cs typeface="Arial" panose="020B0604020202020204" pitchFamily="34" charset="0"/>
            </a:endParaRPr>
          </a:p>
        </p:txBody>
      </p:sp>
      <p:sp>
        <p:nvSpPr>
          <p:cNvPr id="4" name="Title 3">
            <a:extLst>
              <a:ext uri="{FF2B5EF4-FFF2-40B4-BE49-F238E27FC236}">
                <a16:creationId xmlns:a16="http://schemas.microsoft.com/office/drawing/2014/main" id="{838F1DB3-F107-ED42-B852-BDD70FA18F27}"/>
              </a:ext>
            </a:extLst>
          </p:cNvPr>
          <p:cNvSpPr>
            <a:spLocks noGrp="1"/>
          </p:cNvSpPr>
          <p:nvPr>
            <p:ph type="title"/>
          </p:nvPr>
        </p:nvSpPr>
        <p:spPr>
          <a:xfrm>
            <a:off x="2781300" y="2933538"/>
            <a:ext cx="11400512" cy="606833"/>
          </a:xfrm>
        </p:spPr>
        <p:txBody>
          <a:bodyPr/>
          <a:lstStyle/>
          <a:p>
            <a:r>
              <a:rPr lang="en-US" dirty="0"/>
              <a:t>Thank you </a:t>
            </a:r>
          </a:p>
        </p:txBody>
      </p:sp>
    </p:spTree>
    <p:extLst>
      <p:ext uri="{BB962C8B-B14F-4D97-AF65-F5344CB8AC3E}">
        <p14:creationId xmlns:p14="http://schemas.microsoft.com/office/powerpoint/2010/main" val="194878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AC2AD6-EBED-0F4E-A151-5E5F33C4B52E}"/>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BCADE08C-A0A9-8248-B59E-9AB3AEEC73D7}"/>
              </a:ext>
            </a:extLst>
          </p:cNvPr>
          <p:cNvSpPr>
            <a:spLocks noGrp="1"/>
          </p:cNvSpPr>
          <p:nvPr>
            <p:ph type="sldNum" sz="quarter" idx="12"/>
          </p:nvPr>
        </p:nvSpPr>
        <p:spPr/>
        <p:txBody>
          <a:bodyPr/>
          <a:lstStyle/>
          <a:p>
            <a:r>
              <a:rPr lang="en-US">
                <a:cs typeface="Arial" panose="020B0604020202020204" pitchFamily="34" charset="0"/>
              </a:rPr>
              <a:t>0</a:t>
            </a:r>
            <a:fld id="{96D00113-6CEB-874B-B511-9C45922E8F40}" type="slidenum">
              <a:rPr lang="en-US" smtClean="0">
                <a:cs typeface="Arial" panose="020B0604020202020204" pitchFamily="34" charset="0"/>
              </a:rPr>
              <a:pPr/>
              <a:t>2</a:t>
            </a:fld>
            <a:endParaRPr lang="en-US" dirty="0">
              <a:cs typeface="Arial" panose="020B0604020202020204" pitchFamily="34" charset="0"/>
            </a:endParaRPr>
          </a:p>
        </p:txBody>
      </p:sp>
      <p:sp>
        <p:nvSpPr>
          <p:cNvPr id="4" name="Title 3">
            <a:extLst>
              <a:ext uri="{FF2B5EF4-FFF2-40B4-BE49-F238E27FC236}">
                <a16:creationId xmlns:a16="http://schemas.microsoft.com/office/drawing/2014/main" id="{9B51D94F-FCBA-744A-81FC-3A021232ABA9}"/>
              </a:ext>
            </a:extLst>
          </p:cNvPr>
          <p:cNvSpPr>
            <a:spLocks noGrp="1"/>
          </p:cNvSpPr>
          <p:nvPr>
            <p:ph type="title"/>
          </p:nvPr>
        </p:nvSpPr>
        <p:spPr>
          <a:xfrm>
            <a:off x="355600" y="243074"/>
            <a:ext cx="11400512" cy="606833"/>
          </a:xfrm>
        </p:spPr>
        <p:txBody>
          <a:bodyPr/>
          <a:lstStyle/>
          <a:p>
            <a:r>
              <a:rPr lang="en-US" dirty="0"/>
              <a:t>Overview </a:t>
            </a:r>
          </a:p>
        </p:txBody>
      </p:sp>
      <p:sp>
        <p:nvSpPr>
          <p:cNvPr id="5" name="Content Placeholder 4">
            <a:extLst>
              <a:ext uri="{FF2B5EF4-FFF2-40B4-BE49-F238E27FC236}">
                <a16:creationId xmlns:a16="http://schemas.microsoft.com/office/drawing/2014/main" id="{09C3A973-F3CB-D34B-8663-D97FBF266F8A}"/>
              </a:ext>
            </a:extLst>
          </p:cNvPr>
          <p:cNvSpPr>
            <a:spLocks noGrp="1"/>
          </p:cNvSpPr>
          <p:nvPr>
            <p:ph idx="1"/>
          </p:nvPr>
        </p:nvSpPr>
        <p:spPr/>
        <p:txBody>
          <a:bodyPr/>
          <a:lstStyle/>
          <a:p>
            <a:r>
              <a:rPr lang="en-US" dirty="0"/>
              <a:t>Individual Reflection </a:t>
            </a:r>
          </a:p>
          <a:p>
            <a:r>
              <a:rPr lang="en-US" dirty="0"/>
              <a:t>Context Setting &amp; Naming Fears </a:t>
            </a:r>
          </a:p>
          <a:p>
            <a:r>
              <a:rPr lang="en-US" dirty="0"/>
              <a:t>Belonging &amp; Community </a:t>
            </a:r>
          </a:p>
        </p:txBody>
      </p:sp>
    </p:spTree>
    <p:extLst>
      <p:ext uri="{BB962C8B-B14F-4D97-AF65-F5344CB8AC3E}">
        <p14:creationId xmlns:p14="http://schemas.microsoft.com/office/powerpoint/2010/main" val="347963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45D9C4-6E31-4C45-B1F2-A588097140F9}"/>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E566129F-F782-D846-B062-BF86F6819E5D}"/>
              </a:ext>
            </a:extLst>
          </p:cNvPr>
          <p:cNvSpPr>
            <a:spLocks noGrp="1"/>
          </p:cNvSpPr>
          <p:nvPr>
            <p:ph type="sldNum" sz="quarter" idx="12"/>
          </p:nvPr>
        </p:nvSpPr>
        <p:spPr/>
        <p:txBody>
          <a:bodyPr/>
          <a:lstStyle/>
          <a:p>
            <a:r>
              <a:rPr lang="en-US">
                <a:cs typeface="Arial" panose="020B0604020202020204" pitchFamily="34" charset="0"/>
              </a:rPr>
              <a:t>0</a:t>
            </a:r>
            <a:fld id="{96D00113-6CEB-874B-B511-9C45922E8F40}" type="slidenum">
              <a:rPr lang="en-US" smtClean="0">
                <a:cs typeface="Arial" panose="020B0604020202020204" pitchFamily="34" charset="0"/>
              </a:rPr>
              <a:pPr/>
              <a:t>3</a:t>
            </a:fld>
            <a:endParaRPr lang="en-US" dirty="0">
              <a:cs typeface="Arial" panose="020B0604020202020204" pitchFamily="34" charset="0"/>
            </a:endParaRPr>
          </a:p>
        </p:txBody>
      </p:sp>
      <p:sp>
        <p:nvSpPr>
          <p:cNvPr id="4" name="Title 3">
            <a:extLst>
              <a:ext uri="{FF2B5EF4-FFF2-40B4-BE49-F238E27FC236}">
                <a16:creationId xmlns:a16="http://schemas.microsoft.com/office/drawing/2014/main" id="{68A99FE5-6114-EC41-86CE-E3F25575879B}"/>
              </a:ext>
            </a:extLst>
          </p:cNvPr>
          <p:cNvSpPr>
            <a:spLocks noGrp="1"/>
          </p:cNvSpPr>
          <p:nvPr>
            <p:ph type="title"/>
          </p:nvPr>
        </p:nvSpPr>
        <p:spPr/>
        <p:txBody>
          <a:bodyPr/>
          <a:lstStyle/>
          <a:p>
            <a:r>
              <a:rPr lang="en-US" dirty="0"/>
              <a:t>Intended Safe Space </a:t>
            </a:r>
          </a:p>
        </p:txBody>
      </p:sp>
      <p:pic>
        <p:nvPicPr>
          <p:cNvPr id="8" name="Content Placeholder 7">
            <a:extLst>
              <a:ext uri="{FF2B5EF4-FFF2-40B4-BE49-F238E27FC236}">
                <a16:creationId xmlns:a16="http://schemas.microsoft.com/office/drawing/2014/main" id="{FD50495A-DA7A-FC40-83AA-6F3911CCCA6F}"/>
              </a:ext>
            </a:extLst>
          </p:cNvPr>
          <p:cNvPicPr>
            <a:picLocks noGrp="1" noChangeAspect="1"/>
          </p:cNvPicPr>
          <p:nvPr>
            <p:ph idx="1"/>
          </p:nvPr>
        </p:nvPicPr>
        <p:blipFill rotWithShape="1">
          <a:blip r:embed="rId3"/>
          <a:srcRect l="-1" r="-937" b="35642"/>
          <a:stretch/>
        </p:blipFill>
        <p:spPr>
          <a:xfrm>
            <a:off x="355600" y="1173920"/>
            <a:ext cx="11485880" cy="3105980"/>
          </a:xfrm>
          <a:prstGeom prst="rect">
            <a:avLst/>
          </a:prstGeom>
        </p:spPr>
      </p:pic>
      <p:sp>
        <p:nvSpPr>
          <p:cNvPr id="9" name="TextBox 8">
            <a:extLst>
              <a:ext uri="{FF2B5EF4-FFF2-40B4-BE49-F238E27FC236}">
                <a16:creationId xmlns:a16="http://schemas.microsoft.com/office/drawing/2014/main" id="{3C73ECE1-AE7B-4748-BF8A-3065A02CAB9E}"/>
              </a:ext>
            </a:extLst>
          </p:cNvPr>
          <p:cNvSpPr txBox="1"/>
          <p:nvPr/>
        </p:nvSpPr>
        <p:spPr>
          <a:xfrm>
            <a:off x="8305800" y="6034306"/>
            <a:ext cx="3720442" cy="276999"/>
          </a:xfrm>
          <a:prstGeom prst="rect">
            <a:avLst/>
          </a:prstGeom>
          <a:noFill/>
        </p:spPr>
        <p:txBody>
          <a:bodyPr wrap="none" rtlCol="0">
            <a:spAutoFit/>
          </a:bodyPr>
          <a:lstStyle/>
          <a:p>
            <a:pPr algn="l"/>
            <a:r>
              <a:rPr lang="en-US" sz="1200" dirty="0">
                <a:latin typeface="Arial" panose="020B0604020202020204" pitchFamily="34" charset="0"/>
                <a:cs typeface="Arial" panose="020B0604020202020204" pitchFamily="34" charset="0"/>
              </a:rPr>
              <a:t>James Madison University LGBTQ &amp; Ally Programs </a:t>
            </a:r>
          </a:p>
        </p:txBody>
      </p:sp>
      <p:sp>
        <p:nvSpPr>
          <p:cNvPr id="10" name="TextBox 9">
            <a:extLst>
              <a:ext uri="{FF2B5EF4-FFF2-40B4-BE49-F238E27FC236}">
                <a16:creationId xmlns:a16="http://schemas.microsoft.com/office/drawing/2014/main" id="{9AA4D5DC-B11B-5B4B-92B9-D502C1A69896}"/>
              </a:ext>
            </a:extLst>
          </p:cNvPr>
          <p:cNvSpPr txBox="1"/>
          <p:nvPr/>
        </p:nvSpPr>
        <p:spPr>
          <a:xfrm>
            <a:off x="355600" y="4418725"/>
            <a:ext cx="10819484" cy="1938992"/>
          </a:xfrm>
          <a:prstGeom prst="rect">
            <a:avLst/>
          </a:prstGeom>
          <a:noFill/>
        </p:spPr>
        <p:txBody>
          <a:bodyPr wrap="square" rtlCol="0">
            <a:spAutoFit/>
          </a:bodyPr>
          <a:lstStyle/>
          <a:p>
            <a:pPr marL="285750" indent="-285750">
              <a:buFont typeface="Arial" panose="020B0604020202020204" pitchFamily="34" charset="0"/>
              <a:buChar char="•"/>
            </a:pPr>
            <a:r>
              <a:rPr lang="en-US" b="1" dirty="0"/>
              <a:t>Ouch</a:t>
            </a:r>
            <a:r>
              <a:rPr lang="en-US" dirty="0"/>
              <a:t> if someone says something that hurts — provide the space to own your feelings.</a:t>
            </a:r>
          </a:p>
          <a:p>
            <a:pPr marL="285750" indent="-285750">
              <a:buFont typeface="Arial" panose="020B0604020202020204" pitchFamily="34" charset="0"/>
              <a:buChar char="•"/>
            </a:pPr>
            <a:r>
              <a:rPr lang="en-US" b="1" dirty="0"/>
              <a:t>Oops</a:t>
            </a:r>
            <a:r>
              <a:rPr lang="en-US" dirty="0"/>
              <a:t> and genuinely apologize for the ways your intention did not match your impact.</a:t>
            </a:r>
          </a:p>
          <a:p>
            <a:endParaRPr lang="en-US" dirty="0"/>
          </a:p>
          <a:p>
            <a:r>
              <a:rPr lang="en-US" dirty="0"/>
              <a:t>Follow up your apology with some research. </a:t>
            </a:r>
          </a:p>
          <a:p>
            <a:pPr marL="285750" indent="-285750">
              <a:buFont typeface="Arial" panose="020B0604020202020204" pitchFamily="34" charset="0"/>
              <a:buChar char="•"/>
            </a:pPr>
            <a:r>
              <a:rPr lang="en-US" dirty="0"/>
              <a:t>The person affected might not feel like explaining why in that moment, but that doesn’t mean you shouldn’t find a better way to phrase things. </a:t>
            </a:r>
            <a:endParaRPr lang="en-US" sz="1200" dirty="0"/>
          </a:p>
          <a:p>
            <a:pPr algn="l"/>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4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A3FF52-9B8B-B040-9042-DD76F77A4D2D}"/>
              </a:ext>
            </a:extLst>
          </p:cNvPr>
          <p:cNvSpPr>
            <a:spLocks noGrp="1"/>
          </p:cNvSpPr>
          <p:nvPr>
            <p:ph type="ftr" sz="quarter" idx="11"/>
          </p:nvPr>
        </p:nvSpPr>
        <p:spPr>
          <a:xfrm>
            <a:off x="3124199" y="6450130"/>
            <a:ext cx="8050885" cy="365125"/>
          </a:xfrm>
        </p:spPr>
        <p:txBody>
          <a:bodyPr anchor="ctr">
            <a:normAutofit/>
          </a:bodyPr>
          <a:lstStyle/>
          <a:p>
            <a:pPr>
              <a:spcAft>
                <a:spcPts val="600"/>
              </a:spcAft>
            </a:pPr>
            <a:r>
              <a:rPr lang="en-US"/>
              <a:t>Diversity &amp; Voice</a:t>
            </a:r>
          </a:p>
        </p:txBody>
      </p:sp>
      <p:sp>
        <p:nvSpPr>
          <p:cNvPr id="13" name="Slide Number Placeholder 2">
            <a:extLst>
              <a:ext uri="{FF2B5EF4-FFF2-40B4-BE49-F238E27FC236}">
                <a16:creationId xmlns:a16="http://schemas.microsoft.com/office/drawing/2014/main" id="{8CE049CB-2ABC-7719-D555-20B1048649B7}"/>
              </a:ext>
            </a:extLst>
          </p:cNvPr>
          <p:cNvSpPr>
            <a:spLocks noGrp="1"/>
          </p:cNvSpPr>
          <p:nvPr>
            <p:ph type="sldNum" sz="quarter" idx="12"/>
          </p:nvPr>
        </p:nvSpPr>
        <p:spPr>
          <a:xfrm>
            <a:off x="11175084" y="6450130"/>
            <a:ext cx="666396" cy="365125"/>
          </a:xfrm>
        </p:spPr>
        <p:txBody>
          <a:bodyPr/>
          <a:lstStyle/>
          <a:p>
            <a:pPr>
              <a:spcAft>
                <a:spcPts val="600"/>
              </a:spcAft>
            </a:pPr>
            <a:r>
              <a:rPr lang="en-US">
                <a:cs typeface="Arial" panose="020B0604020202020204" pitchFamily="34" charset="0"/>
              </a:rPr>
              <a:t>0</a:t>
            </a:r>
            <a:fld id="{96D00113-6CEB-874B-B511-9C45922E8F40}" type="slidenum">
              <a:rPr lang="en-US" smtClean="0">
                <a:cs typeface="Arial" panose="020B0604020202020204" pitchFamily="34" charset="0"/>
              </a:rPr>
              <a:pPr>
                <a:spcAft>
                  <a:spcPts val="600"/>
                </a:spcAft>
              </a:pPr>
              <a:t>4</a:t>
            </a:fld>
            <a:endParaRPr lang="en-US">
              <a:cs typeface="Arial" panose="020B0604020202020204" pitchFamily="34" charset="0"/>
            </a:endParaRPr>
          </a:p>
        </p:txBody>
      </p:sp>
      <p:sp>
        <p:nvSpPr>
          <p:cNvPr id="15" name="Title 3">
            <a:extLst>
              <a:ext uri="{FF2B5EF4-FFF2-40B4-BE49-F238E27FC236}">
                <a16:creationId xmlns:a16="http://schemas.microsoft.com/office/drawing/2014/main" id="{B527B48E-85D7-E12F-3DBE-0C4E641323BF}"/>
              </a:ext>
            </a:extLst>
          </p:cNvPr>
          <p:cNvSpPr>
            <a:spLocks noGrp="1"/>
          </p:cNvSpPr>
          <p:nvPr>
            <p:ph type="title"/>
          </p:nvPr>
        </p:nvSpPr>
        <p:spPr>
          <a:xfrm>
            <a:off x="355600" y="253838"/>
            <a:ext cx="11400512" cy="606833"/>
          </a:xfrm>
        </p:spPr>
        <p:txBody>
          <a:bodyPr/>
          <a:lstStyle/>
          <a:p>
            <a:r>
              <a:rPr lang="en-US" dirty="0"/>
              <a:t>Personal Reflection  </a:t>
            </a:r>
          </a:p>
        </p:txBody>
      </p:sp>
      <p:graphicFrame>
        <p:nvGraphicFramePr>
          <p:cNvPr id="10" name="Content Placeholder 9">
            <a:extLst>
              <a:ext uri="{FF2B5EF4-FFF2-40B4-BE49-F238E27FC236}">
                <a16:creationId xmlns:a16="http://schemas.microsoft.com/office/drawing/2014/main" id="{59C9F7FD-57B4-5D49-827D-0F7751A671B6}"/>
              </a:ext>
            </a:extLst>
          </p:cNvPr>
          <p:cNvGraphicFramePr>
            <a:graphicFrameLocks noGrp="1"/>
          </p:cNvGraphicFramePr>
          <p:nvPr>
            <p:ph idx="1"/>
            <p:extLst>
              <p:ext uri="{D42A27DB-BD31-4B8C-83A1-F6EECF244321}">
                <p14:modId xmlns:p14="http://schemas.microsoft.com/office/powerpoint/2010/main" val="2509153152"/>
              </p:ext>
            </p:extLst>
          </p:nvPr>
        </p:nvGraphicFramePr>
        <p:xfrm>
          <a:off x="355600" y="1028700"/>
          <a:ext cx="5589830" cy="5039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a:extLst>
              <a:ext uri="{FF2B5EF4-FFF2-40B4-BE49-F238E27FC236}">
                <a16:creationId xmlns:a16="http://schemas.microsoft.com/office/drawing/2014/main" id="{F6241372-1E13-A046-937F-65AD009EF8EE}"/>
              </a:ext>
            </a:extLst>
          </p:cNvPr>
          <p:cNvPicPr>
            <a:picLocks noGrp="1" noChangeAspect="1"/>
          </p:cNvPicPr>
          <p:nvPr>
            <p:ph idx="14"/>
          </p:nvPr>
        </p:nvPicPr>
        <p:blipFill rotWithShape="1">
          <a:blip r:embed="rId8"/>
          <a:srcRect t="16611" r="-832" b="35720"/>
          <a:stretch/>
        </p:blipFill>
        <p:spPr>
          <a:xfrm>
            <a:off x="5862812" y="1028701"/>
            <a:ext cx="5782874" cy="4645522"/>
          </a:xfrm>
          <a:prstGeom prst="rect">
            <a:avLst/>
          </a:prstGeom>
        </p:spPr>
      </p:pic>
      <p:sp>
        <p:nvSpPr>
          <p:cNvPr id="3" name="Slide Number Placeholder 2" hidden="1">
            <a:extLst>
              <a:ext uri="{FF2B5EF4-FFF2-40B4-BE49-F238E27FC236}">
                <a16:creationId xmlns:a16="http://schemas.microsoft.com/office/drawing/2014/main" id="{BC3171C4-A416-5442-A022-0161F33C8657}"/>
              </a:ext>
            </a:extLst>
          </p:cNvPr>
          <p:cNvSpPr>
            <a:spLocks noGrp="1"/>
          </p:cNvSpPr>
          <p:nvPr>
            <p:ph type="sldNum" sz="quarter" idx="12"/>
          </p:nvPr>
        </p:nvSpPr>
        <p:spPr/>
        <p:txBody>
          <a:bodyPr/>
          <a:lstStyle/>
          <a:p>
            <a:pPr>
              <a:spcAft>
                <a:spcPts val="600"/>
              </a:spcAft>
            </a:pPr>
            <a:r>
              <a:rPr lang="en-US">
                <a:latin typeface="Arial" panose="020B0604020202020204" pitchFamily="34" charset="0"/>
                <a:cs typeface="Arial" panose="020B0604020202020204" pitchFamily="34" charset="0"/>
              </a:rPr>
              <a:t>0</a:t>
            </a:r>
            <a:fld id="{96D00113-6CEB-874B-B511-9C45922E8F40}" type="slidenum">
              <a:rPr lang="en-US" smtClean="0">
                <a:latin typeface="Arial" panose="020B0604020202020204" pitchFamily="34" charset="0"/>
                <a:cs typeface="Arial" panose="020B0604020202020204" pitchFamily="34" charset="0"/>
              </a:rPr>
              <a:pPr>
                <a:spcAft>
                  <a:spcPts val="600"/>
                </a:spcAft>
              </a:pPr>
              <a:t>4</a:t>
            </a:fld>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6E8E0BE-8F75-974B-8B09-831F430DE0B2}"/>
              </a:ext>
            </a:extLst>
          </p:cNvPr>
          <p:cNvSpPr txBox="1"/>
          <p:nvPr/>
        </p:nvSpPr>
        <p:spPr>
          <a:xfrm>
            <a:off x="5653014" y="5689551"/>
            <a:ext cx="644811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Photo taken at a desk of a television screen showing a still image from CNN broadcast </a:t>
            </a:r>
          </a:p>
        </p:txBody>
      </p:sp>
    </p:spTree>
    <p:extLst>
      <p:ext uri="{BB962C8B-B14F-4D97-AF65-F5344CB8AC3E}">
        <p14:creationId xmlns:p14="http://schemas.microsoft.com/office/powerpoint/2010/main" val="144449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9D9AFC-54DF-364E-B3C4-6D8CE4CF4F48}"/>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F19D651B-013F-6F46-A3A1-EA07D074EDC3}"/>
              </a:ext>
            </a:extLst>
          </p:cNvPr>
          <p:cNvSpPr>
            <a:spLocks noGrp="1"/>
          </p:cNvSpPr>
          <p:nvPr>
            <p:ph type="sldNum" sz="quarter" idx="12"/>
          </p:nvPr>
        </p:nvSpPr>
        <p:spPr/>
        <p:txBody>
          <a:bodyPr/>
          <a:lstStyle/>
          <a:p>
            <a:r>
              <a:rPr lang="en-US">
                <a:cs typeface="Arial" panose="020B0604020202020204" pitchFamily="34" charset="0"/>
              </a:rPr>
              <a:t>0</a:t>
            </a:r>
            <a:fld id="{96D00113-6CEB-874B-B511-9C45922E8F40}" type="slidenum">
              <a:rPr lang="en-US" smtClean="0">
                <a:cs typeface="Arial" panose="020B0604020202020204" pitchFamily="34" charset="0"/>
              </a:rPr>
              <a:pPr/>
              <a:t>5</a:t>
            </a:fld>
            <a:endParaRPr lang="en-US" dirty="0">
              <a:cs typeface="Arial" panose="020B0604020202020204" pitchFamily="34" charset="0"/>
            </a:endParaRPr>
          </a:p>
        </p:txBody>
      </p:sp>
      <p:sp>
        <p:nvSpPr>
          <p:cNvPr id="4" name="Title 3">
            <a:extLst>
              <a:ext uri="{FF2B5EF4-FFF2-40B4-BE49-F238E27FC236}">
                <a16:creationId xmlns:a16="http://schemas.microsoft.com/office/drawing/2014/main" id="{2DDEF02C-EAF1-EB43-ABD8-AA210DD94AC3}"/>
              </a:ext>
            </a:extLst>
          </p:cNvPr>
          <p:cNvSpPr>
            <a:spLocks noGrp="1"/>
          </p:cNvSpPr>
          <p:nvPr>
            <p:ph type="title"/>
          </p:nvPr>
        </p:nvSpPr>
        <p:spPr>
          <a:xfrm>
            <a:off x="2901950" y="5559636"/>
            <a:ext cx="6388100" cy="738664"/>
          </a:xfrm>
        </p:spPr>
        <p:txBody>
          <a:bodyPr/>
          <a:lstStyle/>
          <a:p>
            <a:pPr>
              <a:lnSpc>
                <a:spcPct val="100000"/>
              </a:lnSpc>
            </a:pPr>
            <a:r>
              <a:rPr lang="en-US" sz="1400" dirty="0"/>
              <a:t>In an aerial view from a drone, a large-scale ground mural depicting Breonna Taylor with the text Black Lives Matter June 5 1993 – March 13, 2020</a:t>
            </a:r>
          </a:p>
        </p:txBody>
      </p:sp>
      <p:pic>
        <p:nvPicPr>
          <p:cNvPr id="4100" name="Picture 4" descr="Large Mural Of Breonna Taylor Painted In Historically Black Maryland Neighborhood">
            <a:extLst>
              <a:ext uri="{FF2B5EF4-FFF2-40B4-BE49-F238E27FC236}">
                <a16:creationId xmlns:a16="http://schemas.microsoft.com/office/drawing/2014/main" id="{27C488F0-80C6-5D4A-82B7-6FBF41605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2" y="968746"/>
            <a:ext cx="7956548" cy="4475559"/>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17" name="Title 3">
            <a:extLst>
              <a:ext uri="{FF2B5EF4-FFF2-40B4-BE49-F238E27FC236}">
                <a16:creationId xmlns:a16="http://schemas.microsoft.com/office/drawing/2014/main" id="{73D9E2B7-D3C1-D249-801E-D8BF9FBA2530}"/>
              </a:ext>
            </a:extLst>
          </p:cNvPr>
          <p:cNvSpPr txBox="1">
            <a:spLocks/>
          </p:cNvSpPr>
          <p:nvPr/>
        </p:nvSpPr>
        <p:spPr>
          <a:xfrm>
            <a:off x="355600" y="253838"/>
            <a:ext cx="11400512" cy="606833"/>
          </a:xfrm>
          <a:prstGeom prst="rect">
            <a:avLst/>
          </a:prstGeom>
        </p:spPr>
        <p:txBody>
          <a:bodyPr vert="horz" wrap="square" lIns="91440" tIns="45720" rIns="91440" bIns="45720" rtlCol="0" anchor="ctr">
            <a:spAutoFit/>
          </a:bodyPr>
          <a:lstStyle>
            <a:lvl1pPr algn="l" defTabSz="914400" rtl="0" eaLnBrk="1" latinLnBrk="0" hangingPunct="1">
              <a:lnSpc>
                <a:spcPts val="45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a:t>2020 </a:t>
            </a:r>
          </a:p>
        </p:txBody>
      </p:sp>
    </p:spTree>
    <p:extLst>
      <p:ext uri="{BB962C8B-B14F-4D97-AF65-F5344CB8AC3E}">
        <p14:creationId xmlns:p14="http://schemas.microsoft.com/office/powerpoint/2010/main" val="757510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87492A-2A11-D141-A456-D52793E46DA3}"/>
              </a:ext>
            </a:extLst>
          </p:cNvPr>
          <p:cNvSpPr>
            <a:spLocks noGrp="1"/>
          </p:cNvSpPr>
          <p:nvPr>
            <p:ph type="title"/>
          </p:nvPr>
        </p:nvSpPr>
        <p:spPr/>
        <p:txBody>
          <a:bodyPr/>
          <a:lstStyle/>
          <a:p>
            <a:r>
              <a:rPr lang="en-US" dirty="0"/>
              <a:t>Historical Trauma </a:t>
            </a:r>
          </a:p>
        </p:txBody>
      </p:sp>
      <p:graphicFrame>
        <p:nvGraphicFramePr>
          <p:cNvPr id="4" name="Content Placeholder 3">
            <a:extLst>
              <a:ext uri="{FF2B5EF4-FFF2-40B4-BE49-F238E27FC236}">
                <a16:creationId xmlns:a16="http://schemas.microsoft.com/office/drawing/2014/main" id="{DC352D47-592C-6140-A007-8F0657C56698}"/>
              </a:ext>
            </a:extLst>
          </p:cNvPr>
          <p:cNvGraphicFramePr>
            <a:graphicFrameLocks noGrp="1"/>
          </p:cNvGraphicFramePr>
          <p:nvPr>
            <p:ph idx="1"/>
            <p:extLst>
              <p:ext uri="{D42A27DB-BD31-4B8C-83A1-F6EECF244321}">
                <p14:modId xmlns:p14="http://schemas.microsoft.com/office/powerpoint/2010/main" val="1674515937"/>
              </p:ext>
            </p:extLst>
          </p:nvPr>
        </p:nvGraphicFramePr>
        <p:xfrm>
          <a:off x="365760" y="1127198"/>
          <a:ext cx="11390352" cy="498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FFA394FA-82D6-7D47-942E-7507249802EB}"/>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362770DC-D20A-B94F-988C-0C3EB2677789}"/>
              </a:ext>
            </a:extLst>
          </p:cNvPr>
          <p:cNvSpPr>
            <a:spLocks noGrp="1"/>
          </p:cNvSpPr>
          <p:nvPr>
            <p:ph type="sldNum" sz="quarter" idx="12"/>
          </p:nvPr>
        </p:nvSpPr>
        <p:spPr/>
        <p:txBody>
          <a:bodyPr/>
          <a:lstStyle/>
          <a:p>
            <a:r>
              <a:rPr lang="en-US" dirty="0">
                <a:cs typeface="Arial" panose="020B0604020202020204" pitchFamily="34" charset="0"/>
              </a:rPr>
              <a:t>0</a:t>
            </a:r>
            <a:fld id="{96D00113-6CEB-874B-B511-9C45922E8F40}" type="slidenum">
              <a:rPr lang="en-US" smtClean="0">
                <a:cs typeface="Arial" panose="020B0604020202020204" pitchFamily="34" charset="0"/>
              </a:rPr>
              <a:pPr/>
              <a:t>6</a:t>
            </a:fld>
            <a:endParaRPr lang="en-US" dirty="0">
              <a:cs typeface="Arial" panose="020B0604020202020204" pitchFamily="34" charset="0"/>
            </a:endParaRPr>
          </a:p>
        </p:txBody>
      </p:sp>
    </p:spTree>
    <p:extLst>
      <p:ext uri="{BB962C8B-B14F-4D97-AF65-F5344CB8AC3E}">
        <p14:creationId xmlns:p14="http://schemas.microsoft.com/office/powerpoint/2010/main" val="351244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8A2610-B255-5145-8B73-720386F6C014}"/>
              </a:ext>
            </a:extLst>
          </p:cNvPr>
          <p:cNvSpPr>
            <a:spLocks noGrp="1"/>
          </p:cNvSpPr>
          <p:nvPr>
            <p:ph type="title"/>
          </p:nvPr>
        </p:nvSpPr>
        <p:spPr/>
        <p:txBody>
          <a:bodyPr/>
          <a:lstStyle/>
          <a:p>
            <a:r>
              <a:rPr lang="en-US" dirty="0"/>
              <a:t>Expressing at Work</a:t>
            </a:r>
          </a:p>
        </p:txBody>
      </p:sp>
      <p:sp>
        <p:nvSpPr>
          <p:cNvPr id="6" name="Text Placeholder 5">
            <a:extLst>
              <a:ext uri="{FF2B5EF4-FFF2-40B4-BE49-F238E27FC236}">
                <a16:creationId xmlns:a16="http://schemas.microsoft.com/office/drawing/2014/main" id="{BC923017-2915-BD44-A876-23165D5C4179}"/>
              </a:ext>
            </a:extLst>
          </p:cNvPr>
          <p:cNvSpPr>
            <a:spLocks noGrp="1"/>
          </p:cNvSpPr>
          <p:nvPr>
            <p:ph type="body" idx="13"/>
          </p:nvPr>
        </p:nvSpPr>
        <p:spPr/>
        <p:txBody>
          <a:bodyPr/>
          <a:lstStyle/>
          <a:p>
            <a:r>
              <a:rPr lang="en-US" dirty="0"/>
              <a:t>Fears/ potential backlash</a:t>
            </a:r>
          </a:p>
        </p:txBody>
      </p:sp>
      <p:graphicFrame>
        <p:nvGraphicFramePr>
          <p:cNvPr id="7" name="Content Placeholder 6">
            <a:extLst>
              <a:ext uri="{FF2B5EF4-FFF2-40B4-BE49-F238E27FC236}">
                <a16:creationId xmlns:a16="http://schemas.microsoft.com/office/drawing/2014/main" id="{78805052-148A-8348-9C79-73C5F454CC42}"/>
              </a:ext>
            </a:extLst>
          </p:cNvPr>
          <p:cNvGraphicFramePr>
            <a:graphicFrameLocks noGrp="1"/>
          </p:cNvGraphicFramePr>
          <p:nvPr>
            <p:ph idx="1"/>
            <p:extLst>
              <p:ext uri="{D42A27DB-BD31-4B8C-83A1-F6EECF244321}">
                <p14:modId xmlns:p14="http://schemas.microsoft.com/office/powerpoint/2010/main" val="3545049128"/>
              </p:ext>
            </p:extLst>
          </p:nvPr>
        </p:nvGraphicFramePr>
        <p:xfrm>
          <a:off x="355598" y="1569308"/>
          <a:ext cx="11379201" cy="4183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E5BB8A95-E71F-7D49-9F18-D634D1118459}"/>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E207F4E7-3B04-2B45-9BD2-0241B5984995}"/>
              </a:ext>
            </a:extLst>
          </p:cNvPr>
          <p:cNvSpPr>
            <a:spLocks noGrp="1"/>
          </p:cNvSpPr>
          <p:nvPr>
            <p:ph type="sldNum" sz="quarter" idx="12"/>
          </p:nvPr>
        </p:nvSpPr>
        <p:spPr/>
        <p:txBody>
          <a:bodyPr/>
          <a:lstStyle/>
          <a:p>
            <a:r>
              <a:rPr lang="en-US" dirty="0">
                <a:latin typeface="Arial" panose="020B0604020202020204" pitchFamily="34" charset="0"/>
                <a:cs typeface="Arial" panose="020B0604020202020204" pitchFamily="34" charset="0"/>
              </a:rPr>
              <a:t>0</a:t>
            </a:r>
            <a:fld id="{96D00113-6CEB-874B-B511-9C45922E8F40}"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98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33B7A-7B7A-B941-BBC4-32D3C6B83EC5}"/>
              </a:ext>
            </a:extLst>
          </p:cNvPr>
          <p:cNvSpPr>
            <a:spLocks noGrp="1"/>
          </p:cNvSpPr>
          <p:nvPr>
            <p:ph type="ftr" sz="quarter" idx="11"/>
          </p:nvPr>
        </p:nvSpPr>
        <p:spPr/>
        <p:txBody>
          <a:bodyPr/>
          <a:lstStyle/>
          <a:p>
            <a:r>
              <a:rPr lang="en-US"/>
              <a:t>Diversity &amp; Voice</a:t>
            </a:r>
            <a:endParaRPr lang="en-US" dirty="0"/>
          </a:p>
        </p:txBody>
      </p:sp>
      <p:sp>
        <p:nvSpPr>
          <p:cNvPr id="3" name="Slide Number Placeholder 2">
            <a:extLst>
              <a:ext uri="{FF2B5EF4-FFF2-40B4-BE49-F238E27FC236}">
                <a16:creationId xmlns:a16="http://schemas.microsoft.com/office/drawing/2014/main" id="{5E9EBA52-D088-A74F-BF32-37C93BEF9072}"/>
              </a:ext>
            </a:extLst>
          </p:cNvPr>
          <p:cNvSpPr>
            <a:spLocks noGrp="1"/>
          </p:cNvSpPr>
          <p:nvPr>
            <p:ph type="sldNum" sz="quarter" idx="12"/>
          </p:nvPr>
        </p:nvSpPr>
        <p:spPr/>
        <p:txBody>
          <a:bodyPr/>
          <a:lstStyle/>
          <a:p>
            <a:r>
              <a:rPr lang="en-US">
                <a:cs typeface="Arial" panose="020B0604020202020204" pitchFamily="34" charset="0"/>
              </a:rPr>
              <a:t>0</a:t>
            </a:r>
            <a:fld id="{96D00113-6CEB-874B-B511-9C45922E8F40}" type="slidenum">
              <a:rPr lang="en-US" smtClean="0">
                <a:cs typeface="Arial" panose="020B0604020202020204" pitchFamily="34" charset="0"/>
              </a:rPr>
              <a:pPr/>
              <a:t>8</a:t>
            </a:fld>
            <a:endParaRPr lang="en-US" dirty="0">
              <a:cs typeface="Arial" panose="020B0604020202020204" pitchFamily="34" charset="0"/>
            </a:endParaRPr>
          </a:p>
        </p:txBody>
      </p:sp>
      <p:sp>
        <p:nvSpPr>
          <p:cNvPr id="4" name="Title 3">
            <a:extLst>
              <a:ext uri="{FF2B5EF4-FFF2-40B4-BE49-F238E27FC236}">
                <a16:creationId xmlns:a16="http://schemas.microsoft.com/office/drawing/2014/main" id="{4FED7BF2-B9D7-574A-B2C2-961148241B22}"/>
              </a:ext>
            </a:extLst>
          </p:cNvPr>
          <p:cNvSpPr>
            <a:spLocks noGrp="1"/>
          </p:cNvSpPr>
          <p:nvPr>
            <p:ph type="title"/>
          </p:nvPr>
        </p:nvSpPr>
        <p:spPr/>
        <p:txBody>
          <a:bodyPr/>
          <a:lstStyle/>
          <a:p>
            <a:r>
              <a:rPr lang="en-US" dirty="0"/>
              <a:t>Power &amp; Voice </a:t>
            </a:r>
          </a:p>
        </p:txBody>
      </p:sp>
      <p:graphicFrame>
        <p:nvGraphicFramePr>
          <p:cNvPr id="6" name="Content Placeholder 5">
            <a:extLst>
              <a:ext uri="{FF2B5EF4-FFF2-40B4-BE49-F238E27FC236}">
                <a16:creationId xmlns:a16="http://schemas.microsoft.com/office/drawing/2014/main" id="{184863A8-80C7-0142-96A8-443C751CC2DB}"/>
              </a:ext>
            </a:extLst>
          </p:cNvPr>
          <p:cNvGraphicFramePr>
            <a:graphicFrameLocks noGrp="1"/>
          </p:cNvGraphicFramePr>
          <p:nvPr>
            <p:ph idx="1"/>
            <p:extLst>
              <p:ext uri="{D42A27DB-BD31-4B8C-83A1-F6EECF244321}">
                <p14:modId xmlns:p14="http://schemas.microsoft.com/office/powerpoint/2010/main" val="3362492475"/>
              </p:ext>
            </p:extLst>
          </p:nvPr>
        </p:nvGraphicFramePr>
        <p:xfrm>
          <a:off x="355600" y="1104900"/>
          <a:ext cx="11379200" cy="4963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864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sa Anderson🇨🇦🏳️‍🌈 a Twitter: &quot;Accessibility is being able to get in  the building Diversity is getting invited to the table. Inclusion is having  a voice at the table. Belonging is having your">
            <a:extLst>
              <a:ext uri="{FF2B5EF4-FFF2-40B4-BE49-F238E27FC236}">
                <a16:creationId xmlns:a16="http://schemas.microsoft.com/office/drawing/2014/main" id="{25457471-219B-AB44-867D-BEF066AF2E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905897" y="1282699"/>
            <a:ext cx="4641315" cy="4548489"/>
          </a:xfrm>
          <a:prstGeom prst="rect">
            <a:avLst/>
          </a:prstGeom>
          <a:solidFill>
            <a:srgbClr val="FFFFFF"/>
          </a:solidFill>
          <a:ln w="76200">
            <a:solidFill>
              <a:schemeClr val="accent1"/>
            </a:solidFill>
          </a:ln>
          <a:extLst/>
        </p:spPr>
      </p:pic>
      <p:sp>
        <p:nvSpPr>
          <p:cNvPr id="2" name="Footer Placeholder 1">
            <a:extLst>
              <a:ext uri="{FF2B5EF4-FFF2-40B4-BE49-F238E27FC236}">
                <a16:creationId xmlns:a16="http://schemas.microsoft.com/office/drawing/2014/main" id="{8E0A9D8B-6311-0743-9265-7F4C25D6C1FC}"/>
              </a:ext>
            </a:extLst>
          </p:cNvPr>
          <p:cNvSpPr>
            <a:spLocks noGrp="1"/>
          </p:cNvSpPr>
          <p:nvPr>
            <p:ph type="ftr" sz="quarter" idx="11"/>
          </p:nvPr>
        </p:nvSpPr>
        <p:spPr/>
        <p:txBody>
          <a:bodyPr/>
          <a:lstStyle/>
          <a:p>
            <a:pPr>
              <a:spcAft>
                <a:spcPts val="600"/>
              </a:spcAft>
            </a:pPr>
            <a:r>
              <a:rPr lang="en-US"/>
              <a:t>Diversity &amp; Voice</a:t>
            </a:r>
          </a:p>
        </p:txBody>
      </p:sp>
      <p:sp>
        <p:nvSpPr>
          <p:cNvPr id="3" name="Slide Number Placeholder 2" hidden="1">
            <a:extLst>
              <a:ext uri="{FF2B5EF4-FFF2-40B4-BE49-F238E27FC236}">
                <a16:creationId xmlns:a16="http://schemas.microsoft.com/office/drawing/2014/main" id="{5665FDBE-4C97-6843-AF03-B76A8B36D32F}"/>
              </a:ext>
            </a:extLst>
          </p:cNvPr>
          <p:cNvSpPr>
            <a:spLocks noGrp="1"/>
          </p:cNvSpPr>
          <p:nvPr>
            <p:ph type="sldNum" sz="quarter" idx="12"/>
          </p:nvPr>
        </p:nvSpPr>
        <p:spPr/>
        <p:txBody>
          <a:bodyPr/>
          <a:lstStyle/>
          <a:p>
            <a:pPr>
              <a:spcAft>
                <a:spcPts val="600"/>
              </a:spcAft>
            </a:pPr>
            <a:r>
              <a:rPr lang="en-US">
                <a:cs typeface="Arial" panose="020B0604020202020204" pitchFamily="34" charset="0"/>
              </a:rPr>
              <a:t>0</a:t>
            </a:r>
            <a:fld id="{96D00113-6CEB-874B-B511-9C45922E8F40}" type="slidenum">
              <a:rPr lang="en-US" smtClean="0">
                <a:cs typeface="Arial" panose="020B0604020202020204" pitchFamily="34" charset="0"/>
              </a:rPr>
              <a:pPr>
                <a:spcAft>
                  <a:spcPts val="600"/>
                </a:spcAft>
              </a:pPr>
              <a:t>9</a:t>
            </a:fld>
            <a:endParaRPr lang="en-US">
              <a:cs typeface="Arial" panose="020B0604020202020204" pitchFamily="34" charset="0"/>
            </a:endParaRPr>
          </a:p>
        </p:txBody>
      </p:sp>
      <p:sp>
        <p:nvSpPr>
          <p:cNvPr id="9" name="Title 3">
            <a:extLst>
              <a:ext uri="{FF2B5EF4-FFF2-40B4-BE49-F238E27FC236}">
                <a16:creationId xmlns:a16="http://schemas.microsoft.com/office/drawing/2014/main" id="{F6FF5014-CE6B-8246-9B1A-61123689CA16}"/>
              </a:ext>
            </a:extLst>
          </p:cNvPr>
          <p:cNvSpPr>
            <a:spLocks noGrp="1"/>
          </p:cNvSpPr>
          <p:nvPr>
            <p:ph type="title"/>
          </p:nvPr>
        </p:nvSpPr>
        <p:spPr>
          <a:xfrm>
            <a:off x="355600" y="255774"/>
            <a:ext cx="11400512" cy="606833"/>
          </a:xfrm>
        </p:spPr>
        <p:txBody>
          <a:bodyPr/>
          <a:lstStyle/>
          <a:p>
            <a:r>
              <a:rPr lang="en-US" dirty="0"/>
              <a:t>Definitions </a:t>
            </a:r>
          </a:p>
        </p:txBody>
      </p:sp>
    </p:spTree>
    <p:extLst>
      <p:ext uri="{BB962C8B-B14F-4D97-AF65-F5344CB8AC3E}">
        <p14:creationId xmlns:p14="http://schemas.microsoft.com/office/powerpoint/2010/main" val="2583814529"/>
      </p:ext>
    </p:extLst>
  </p:cSld>
  <p:clrMapOvr>
    <a:masterClrMapping/>
  </p:clrMapOvr>
</p:sld>
</file>

<file path=ppt/theme/theme1.xml><?xml version="1.0" encoding="utf-8"?>
<a:theme xmlns:a="http://schemas.openxmlformats.org/drawingml/2006/main" name="HUIT 2021">
  <a:themeElements>
    <a:clrScheme name="HUIT Colors - Simple">
      <a:dk1>
        <a:srgbClr val="1E1E1E"/>
      </a:dk1>
      <a:lt1>
        <a:srgbClr val="F3F3F3"/>
      </a:lt1>
      <a:dk2>
        <a:srgbClr val="8996A0"/>
      </a:dk2>
      <a:lt2>
        <a:srgbClr val="FFFFFF"/>
      </a:lt2>
      <a:accent1>
        <a:srgbClr val="A41C2F"/>
      </a:accent1>
      <a:accent2>
        <a:srgbClr val="A51C30"/>
      </a:accent2>
      <a:accent3>
        <a:srgbClr val="BAC5C6"/>
      </a:accent3>
      <a:accent4>
        <a:srgbClr val="4C0C1F"/>
      </a:accent4>
      <a:accent5>
        <a:srgbClr val="E63846"/>
      </a:accent5>
      <a:accent6>
        <a:srgbClr val="B7C5C6"/>
      </a:accent6>
      <a:hlink>
        <a:srgbClr val="A51C30"/>
      </a:hlink>
      <a:folHlink>
        <a:srgbClr val="FA18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7" id="{82270514-8864-7942-BBBA-4B7C3C107B47}" vid="{BAD6B265-7A83-0747-B4A5-2DB67B8E36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6384329F64BD4E9FC938892365E568" ma:contentTypeVersion="14" ma:contentTypeDescription="Create a new document." ma:contentTypeScope="" ma:versionID="e5e211338d694056d7914baa0dd6bfc3">
  <xsd:schema xmlns:xsd="http://www.w3.org/2001/XMLSchema" xmlns:xs="http://www.w3.org/2001/XMLSchema" xmlns:p="http://schemas.microsoft.com/office/2006/metadata/properties" xmlns:ns3="22e54d60-2b3c-4936-b0ca-fe6184a56608" xmlns:ns4="39f77f89-e154-431a-b707-d6b4437606c5" targetNamespace="http://schemas.microsoft.com/office/2006/metadata/properties" ma:root="true" ma:fieldsID="ee3867ddca8a428ba5fe47bea3b9e6d7" ns3:_="" ns4:_="">
    <xsd:import namespace="22e54d60-2b3c-4936-b0ca-fe6184a56608"/>
    <xsd:import namespace="39f77f89-e154-431a-b707-d6b4437606c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54d60-2b3c-4936-b0ca-fe6184a56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f77f89-e154-431a-b707-d6b4437606c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200416-AB4D-469B-A53B-14D63DC11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e54d60-2b3c-4936-b0ca-fe6184a56608"/>
    <ds:schemaRef ds:uri="39f77f89-e154-431a-b707-d6b4437606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1A1F4B-BDA3-4F30-8E04-B5EAE12CC922}">
  <ds:schemaRefs>
    <ds:schemaRef ds:uri="http://schemas.microsoft.com/sharepoint/v3/contenttype/forms"/>
  </ds:schemaRefs>
</ds:datastoreItem>
</file>

<file path=customXml/itemProps3.xml><?xml version="1.0" encoding="utf-8"?>
<ds:datastoreItem xmlns:ds="http://schemas.openxmlformats.org/officeDocument/2006/customXml" ds:itemID="{BDE87017-DD5D-4D21-829E-8BAB9FD4506C}">
  <ds:schemaRefs>
    <ds:schemaRef ds:uri="http://schemas.microsoft.com/office/infopath/2007/PartnerControls"/>
    <ds:schemaRef ds:uri="http://www.w3.org/XML/1998/namespace"/>
    <ds:schemaRef ds:uri="http://schemas.microsoft.com/office/2006/documentManagement/types"/>
    <ds:schemaRef ds:uri="http://purl.org/dc/dcmitype/"/>
    <ds:schemaRef ds:uri="http://purl.org/dc/terms/"/>
    <ds:schemaRef ds:uri="http://purl.org/dc/elements/1.1/"/>
    <ds:schemaRef ds:uri="39f77f89-e154-431a-b707-d6b4437606c5"/>
    <ds:schemaRef ds:uri="http://schemas.microsoft.com/office/2006/metadata/properties"/>
    <ds:schemaRef ds:uri="http://schemas.openxmlformats.org/package/2006/metadata/core-properties"/>
    <ds:schemaRef ds:uri="22e54d60-2b3c-4936-b0ca-fe6184a56608"/>
  </ds:schemaRefs>
</ds:datastoreItem>
</file>

<file path=docProps/app.xml><?xml version="1.0" encoding="utf-8"?>
<Properties xmlns="http://schemas.openxmlformats.org/officeDocument/2006/extended-properties" xmlns:vt="http://schemas.openxmlformats.org/officeDocument/2006/docPropsVTypes">
  <Template>HUIT 2021</Template>
  <TotalTime>5826</TotalTime>
  <Words>691</Words>
  <Application>Microsoft Office PowerPoint</Application>
  <PresentationFormat>Widescreen</PresentationFormat>
  <Paragraphs>136</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Montserrat</vt:lpstr>
      <vt:lpstr>Times New Roman</vt:lpstr>
      <vt:lpstr>Wingdings</vt:lpstr>
      <vt:lpstr>HUIT 2021</vt:lpstr>
      <vt:lpstr>Diversity &amp; Voice</vt:lpstr>
      <vt:lpstr>Overview </vt:lpstr>
      <vt:lpstr>Intended Safe Space </vt:lpstr>
      <vt:lpstr>Personal Reflection  </vt:lpstr>
      <vt:lpstr>In an aerial view from a drone, a large-scale ground mural depicting Breonna Taylor with the text Black Lives Matter June 5 1993 – March 13, 2020</vt:lpstr>
      <vt:lpstr>Historical Trauma </vt:lpstr>
      <vt:lpstr>Expressing at Work</vt:lpstr>
      <vt:lpstr>Power &amp; Voice </vt:lpstr>
      <vt:lpstr>Definitions </vt:lpstr>
      <vt:lpstr>Our EDIB Framework </vt:lpstr>
      <vt:lpstr>Our Approach </vt:lpstr>
      <vt:lpstr>Collective Opportunity </vt:lpstr>
      <vt:lpstr>Our Makeup</vt:lpstr>
      <vt:lpstr>Cultivating Support </vt:lpstr>
      <vt:lpstr>Discussion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&amp; Voice</dc:title>
  <dc:creator>Asefa, Elizabeth</dc:creator>
  <cp:lastModifiedBy>Rogers, Eliza M</cp:lastModifiedBy>
  <cp:revision>2</cp:revision>
  <dcterms:created xsi:type="dcterms:W3CDTF">2022-03-17T18:25:32Z</dcterms:created>
  <dcterms:modified xsi:type="dcterms:W3CDTF">2022-03-22T15:08:13Z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0x010100616384329F64BD4E9FC938892365E568</vt:lpwstr>
  </property>
</Properties>
</file>